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sldIdLst>
    <p:sldId id="256" r:id="rId2"/>
    <p:sldId id="257" r:id="rId3"/>
    <p:sldId id="258" r:id="rId4"/>
    <p:sldId id="261" r:id="rId5"/>
    <p:sldId id="260" r:id="rId6"/>
    <p:sldId id="259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8" r:id="rId21"/>
    <p:sldId id="277" r:id="rId22"/>
    <p:sldId id="275" r:id="rId23"/>
    <p:sldId id="276" r:id="rId24"/>
    <p:sldId id="289" r:id="rId25"/>
    <p:sldId id="290" r:id="rId26"/>
    <p:sldId id="291" r:id="rId27"/>
    <p:sldId id="292" r:id="rId28"/>
    <p:sldId id="293" r:id="rId29"/>
    <p:sldId id="294" r:id="rId30"/>
    <p:sldId id="295" r:id="rId31"/>
    <p:sldId id="296" r:id="rId32"/>
    <p:sldId id="297" r:id="rId33"/>
    <p:sldId id="298" r:id="rId34"/>
    <p:sldId id="300" r:id="rId35"/>
    <p:sldId id="334" r:id="rId36"/>
    <p:sldId id="301" r:id="rId37"/>
    <p:sldId id="302" r:id="rId38"/>
    <p:sldId id="336" r:id="rId39"/>
    <p:sldId id="304" r:id="rId40"/>
    <p:sldId id="305" r:id="rId41"/>
    <p:sldId id="307" r:id="rId42"/>
    <p:sldId id="308" r:id="rId43"/>
    <p:sldId id="310" r:id="rId44"/>
    <p:sldId id="309" r:id="rId45"/>
    <p:sldId id="311" r:id="rId46"/>
    <p:sldId id="279" r:id="rId47"/>
    <p:sldId id="280" r:id="rId48"/>
    <p:sldId id="281" r:id="rId49"/>
    <p:sldId id="282" r:id="rId50"/>
    <p:sldId id="283" r:id="rId51"/>
    <p:sldId id="284" r:id="rId52"/>
    <p:sldId id="285" r:id="rId53"/>
    <p:sldId id="286" r:id="rId54"/>
    <p:sldId id="287" r:id="rId55"/>
    <p:sldId id="288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1" r:id="rId65"/>
    <p:sldId id="322" r:id="rId66"/>
    <p:sldId id="323" r:id="rId67"/>
    <p:sldId id="335" r:id="rId68"/>
    <p:sldId id="326" r:id="rId69"/>
    <p:sldId id="327" r:id="rId70"/>
    <p:sldId id="329" r:id="rId71"/>
    <p:sldId id="330" r:id="rId72"/>
    <p:sldId id="332" r:id="rId73"/>
    <p:sldId id="333" r:id="rId7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96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96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96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96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96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96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96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96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96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34" autoAdjust="0"/>
    <p:restoredTop sz="94660"/>
  </p:normalViewPr>
  <p:slideViewPr>
    <p:cSldViewPr>
      <p:cViewPr>
        <p:scale>
          <a:sx n="71" d="100"/>
          <a:sy n="71" d="100"/>
        </p:scale>
        <p:origin x="-115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0"/>
              <a:ext cx="5758" cy="1043"/>
            </a:xfrm>
            <a:custGeom>
              <a:avLst/>
              <a:gdLst/>
              <a:ahLst/>
              <a:cxnLst>
                <a:cxn ang="0">
                  <a:pos x="5740" y="1043"/>
                </a:cxn>
                <a:cxn ang="0">
                  <a:pos x="0" y="1043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1043"/>
                </a:cxn>
                <a:cxn ang="0">
                  <a:pos x="5740" y="1043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800" b="0"/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7" name="Freeform 5"/>
              <p:cNvSpPr>
                <a:spLocks/>
              </p:cNvSpPr>
              <p:nvPr/>
            </p:nvSpPr>
            <p:spPr bwMode="hidden">
              <a:xfrm>
                <a:off x="1" y="104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/>
              </a:p>
            </p:txBody>
          </p:sp>
          <p:sp>
            <p:nvSpPr>
              <p:cNvPr id="8" name="Freeform 6"/>
              <p:cNvSpPr>
                <a:spLocks/>
              </p:cNvSpPr>
              <p:nvPr/>
            </p:nvSpPr>
            <p:spPr bwMode="hidden">
              <a:xfrm>
                <a:off x="0" y="3988"/>
                <a:ext cx="5758" cy="42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5740" y="42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42"/>
                  </a:cxn>
                  <a:cxn ang="0">
                    <a:pos x="0" y="42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/>
              </a:p>
            </p:txBody>
          </p:sp>
          <p:sp>
            <p:nvSpPr>
              <p:cNvPr id="9" name="Freeform 7"/>
              <p:cNvSpPr>
                <a:spLocks/>
              </p:cNvSpPr>
              <p:nvPr/>
            </p:nvSpPr>
            <p:spPr bwMode="hidden">
              <a:xfrm>
                <a:off x="0" y="3665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/>
              </a:p>
            </p:txBody>
          </p:sp>
          <p:sp>
            <p:nvSpPr>
              <p:cNvPr id="10" name="Freeform 8"/>
              <p:cNvSpPr>
                <a:spLocks/>
              </p:cNvSpPr>
              <p:nvPr/>
            </p:nvSpPr>
            <p:spPr bwMode="hidden">
              <a:xfrm>
                <a:off x="0" y="3364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/>
              </a:p>
            </p:txBody>
          </p:sp>
          <p:sp>
            <p:nvSpPr>
              <p:cNvPr id="11" name="Freeform 9"/>
              <p:cNvSpPr>
                <a:spLocks/>
              </p:cNvSpPr>
              <p:nvPr/>
            </p:nvSpPr>
            <p:spPr bwMode="hidden">
              <a:xfrm>
                <a:off x="0" y="3105"/>
                <a:ext cx="5758" cy="31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/>
              </a:p>
            </p:txBody>
          </p:sp>
          <p:sp>
            <p:nvSpPr>
              <p:cNvPr id="12" name="Freeform 10"/>
              <p:cNvSpPr>
                <a:spLocks/>
              </p:cNvSpPr>
              <p:nvPr/>
            </p:nvSpPr>
            <p:spPr bwMode="hidden">
              <a:xfrm>
                <a:off x="0" y="2859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/>
              </a:p>
            </p:txBody>
          </p:sp>
          <p:sp>
            <p:nvSpPr>
              <p:cNvPr id="13" name="Freeform 11"/>
              <p:cNvSpPr>
                <a:spLocks/>
              </p:cNvSpPr>
              <p:nvPr/>
            </p:nvSpPr>
            <p:spPr bwMode="hidden">
              <a:xfrm>
                <a:off x="0" y="264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/>
              </a:p>
            </p:txBody>
          </p:sp>
          <p:sp>
            <p:nvSpPr>
              <p:cNvPr id="14" name="Freeform 12"/>
              <p:cNvSpPr>
                <a:spLocks/>
              </p:cNvSpPr>
              <p:nvPr/>
            </p:nvSpPr>
            <p:spPr bwMode="hidden">
              <a:xfrm>
                <a:off x="0" y="2433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/>
              </a:p>
            </p:txBody>
          </p:sp>
          <p:sp>
            <p:nvSpPr>
              <p:cNvPr id="15" name="Freeform 13"/>
              <p:cNvSpPr>
                <a:spLocks/>
              </p:cNvSpPr>
              <p:nvPr/>
            </p:nvSpPr>
            <p:spPr bwMode="hidden">
              <a:xfrm>
                <a:off x="0" y="2259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/>
              </a:p>
            </p:txBody>
          </p:sp>
          <p:sp>
            <p:nvSpPr>
              <p:cNvPr id="16" name="Freeform 14"/>
              <p:cNvSpPr>
                <a:spLocks/>
              </p:cNvSpPr>
              <p:nvPr/>
            </p:nvSpPr>
            <p:spPr bwMode="hidden">
              <a:xfrm>
                <a:off x="0" y="209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/>
              </a:p>
            </p:txBody>
          </p:sp>
          <p:sp>
            <p:nvSpPr>
              <p:cNvPr id="17" name="Freeform 15"/>
              <p:cNvSpPr>
                <a:spLocks/>
              </p:cNvSpPr>
              <p:nvPr/>
            </p:nvSpPr>
            <p:spPr bwMode="hidden">
              <a:xfrm>
                <a:off x="0" y="192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/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hidden">
              <a:xfrm>
                <a:off x="0" y="1645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/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hidden">
              <a:xfrm>
                <a:off x="0" y="177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/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hidden">
              <a:xfrm>
                <a:off x="0" y="1520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/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hidden">
              <a:xfrm>
                <a:off x="0" y="1394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/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hidden">
              <a:xfrm>
                <a:off x="0" y="128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/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hidden">
              <a:xfrm>
                <a:off x="0" y="117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/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hidden">
              <a:xfrm>
                <a:off x="0" y="2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/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hidden">
              <a:xfrm>
                <a:off x="0" y="186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/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hidden">
              <a:xfrm>
                <a:off x="0" y="475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/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hidden">
              <a:xfrm>
                <a:off x="0" y="337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/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hidden">
              <a:xfrm>
                <a:off x="0" y="60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/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hidden">
              <a:xfrm>
                <a:off x="0" y="72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/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hidden">
              <a:xfrm>
                <a:off x="0" y="841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/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hidden">
              <a:xfrm>
                <a:off x="0" y="943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/>
              </a:p>
            </p:txBody>
          </p:sp>
          <p:grpSp>
            <p:nvGrpSpPr>
              <p:cNvPr id="32" name="Group 30"/>
              <p:cNvGrpSpPr>
                <a:grpSpLocks/>
              </p:cNvGrpSpPr>
              <p:nvPr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54" name="Freeform 31"/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sz="1800" b="0"/>
                </a:p>
              </p:txBody>
            </p:sp>
            <p:sp>
              <p:nvSpPr>
                <p:cNvPr id="55" name="Freeform 32"/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31" y="1043"/>
                    </a:cxn>
                    <a:cxn ang="0">
                      <a:pos x="155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113" y="1043"/>
                    </a:cxn>
                    <a:cxn ang="0">
                      <a:pos x="131" y="1043"/>
                    </a:cxn>
                    <a:cxn ang="0">
                      <a:pos x="131" y="104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sz="1800" b="0"/>
                </a:p>
              </p:txBody>
            </p:sp>
            <p:sp>
              <p:nvSpPr>
                <p:cNvPr id="56" name="Freeform 33"/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221" y="1043"/>
                    </a:cxn>
                    <a:cxn ang="0">
                      <a:pos x="239" y="1043"/>
                    </a:cxn>
                    <a:cxn ang="0">
                      <a:pos x="36" y="0"/>
                    </a:cxn>
                    <a:cxn ang="0">
                      <a:pos x="0" y="0"/>
                    </a:cxn>
                    <a:cxn ang="0">
                      <a:pos x="203" y="1043"/>
                    </a:cxn>
                    <a:cxn ang="0">
                      <a:pos x="221" y="1043"/>
                    </a:cxn>
                    <a:cxn ang="0">
                      <a:pos x="221" y="104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sz="1800" b="0"/>
                </a:p>
              </p:txBody>
            </p:sp>
            <p:sp>
              <p:nvSpPr>
                <p:cNvPr id="57" name="Freeform 34"/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/>
                  <a:ahLst/>
                  <a:cxnLst>
                    <a:cxn ang="0">
                      <a:pos x="334" y="1043"/>
                    </a:cxn>
                    <a:cxn ang="0">
                      <a:pos x="352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311" y="1043"/>
                    </a:cxn>
                    <a:cxn ang="0">
                      <a:pos x="334" y="1043"/>
                    </a:cxn>
                    <a:cxn ang="0">
                      <a:pos x="334" y="104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sz="1800" b="0"/>
                </a:p>
              </p:txBody>
            </p:sp>
            <p:sp>
              <p:nvSpPr>
                <p:cNvPr id="58" name="Freeform 35"/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/>
                  <a:ahLst/>
                  <a:cxnLst>
                    <a:cxn ang="0">
                      <a:pos x="425" y="1043"/>
                    </a:cxn>
                    <a:cxn ang="0">
                      <a:pos x="449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407" y="1043"/>
                    </a:cxn>
                    <a:cxn ang="0">
                      <a:pos x="425" y="1043"/>
                    </a:cxn>
                    <a:cxn ang="0">
                      <a:pos x="425" y="104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sz="1800" b="0"/>
                </a:p>
              </p:txBody>
            </p:sp>
            <p:sp>
              <p:nvSpPr>
                <p:cNvPr id="59" name="Freeform 36"/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/>
                  <a:ahLst/>
                  <a:cxnLst>
                    <a:cxn ang="0">
                      <a:pos x="520" y="1043"/>
                    </a:cxn>
                    <a:cxn ang="0">
                      <a:pos x="538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496" y="1043"/>
                    </a:cxn>
                    <a:cxn ang="0">
                      <a:pos x="520" y="1043"/>
                    </a:cxn>
                    <a:cxn ang="0">
                      <a:pos x="520" y="104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sz="1800" b="0"/>
                </a:p>
              </p:txBody>
            </p:sp>
            <p:sp>
              <p:nvSpPr>
                <p:cNvPr id="60" name="Freeform 37"/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622" y="1043"/>
                    </a:cxn>
                    <a:cxn ang="0">
                      <a:pos x="640" y="1043"/>
                    </a:cxn>
                    <a:cxn ang="0">
                      <a:pos x="48" y="0"/>
                    </a:cxn>
                    <a:cxn ang="0">
                      <a:pos x="0" y="0"/>
                    </a:cxn>
                    <a:cxn ang="0">
                      <a:pos x="598" y="1043"/>
                    </a:cxn>
                    <a:cxn ang="0">
                      <a:pos x="622" y="1043"/>
                    </a:cxn>
                    <a:cxn ang="0">
                      <a:pos x="622" y="104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sz="1800" b="0"/>
                </a:p>
              </p:txBody>
            </p:sp>
            <p:sp>
              <p:nvSpPr>
                <p:cNvPr id="61" name="Freeform 38"/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/>
                  <a:ahLst/>
                  <a:cxnLst>
                    <a:cxn ang="0">
                      <a:pos x="604" y="935"/>
                    </a:cxn>
                    <a:cxn ang="0">
                      <a:pos x="628" y="935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580" y="935"/>
                    </a:cxn>
                    <a:cxn ang="0">
                      <a:pos x="604" y="935"/>
                    </a:cxn>
                    <a:cxn ang="0">
                      <a:pos x="604" y="935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sz="1800" b="0"/>
                </a:p>
              </p:txBody>
            </p:sp>
            <p:sp>
              <p:nvSpPr>
                <p:cNvPr id="62" name="Freeform 39"/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155" y="0"/>
                    </a:cxn>
                    <a:cxn ang="0">
                      <a:pos x="114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sz="1800" b="0"/>
                </a:p>
              </p:txBody>
            </p:sp>
            <p:sp>
              <p:nvSpPr>
                <p:cNvPr id="63" name="Freeform 40"/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36" y="1043"/>
                    </a:cxn>
                    <a:cxn ang="0">
                      <a:pos x="239" y="0"/>
                    </a:cxn>
                    <a:cxn ang="0">
                      <a:pos x="203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sz="1800" b="0"/>
                </a:p>
              </p:txBody>
            </p:sp>
            <p:sp>
              <p:nvSpPr>
                <p:cNvPr id="64" name="Freeform 41"/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/>
                  <a:ahLst/>
                  <a:cxnLst>
                    <a:cxn ang="0">
                      <a:pos x="24" y="1043"/>
                    </a:cxn>
                    <a:cxn ang="0">
                      <a:pos x="42" y="1043"/>
                    </a:cxn>
                    <a:cxn ang="0">
                      <a:pos x="358" y="0"/>
                    </a:cxn>
                    <a:cxn ang="0">
                      <a:pos x="317" y="0"/>
                    </a:cxn>
                    <a:cxn ang="0">
                      <a:pos x="0" y="1043"/>
                    </a:cxn>
                    <a:cxn ang="0">
                      <a:pos x="24" y="1043"/>
                    </a:cxn>
                    <a:cxn ang="0">
                      <a:pos x="24" y="104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sz="1800" b="0"/>
                </a:p>
              </p:txBody>
            </p:sp>
            <p:sp>
              <p:nvSpPr>
                <p:cNvPr id="65" name="Freeform 42"/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1" y="1043"/>
                    </a:cxn>
                    <a:cxn ang="0">
                      <a:pos x="448" y="0"/>
                    </a:cxn>
                    <a:cxn ang="0">
                      <a:pos x="406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sz="1800" b="0"/>
                </a:p>
              </p:txBody>
            </p:sp>
            <p:sp>
              <p:nvSpPr>
                <p:cNvPr id="66" name="Freeform 43"/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539" y="0"/>
                    </a:cxn>
                    <a:cxn ang="0">
                      <a:pos x="497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sz="1800" b="0"/>
                </a:p>
              </p:txBody>
            </p:sp>
            <p:sp>
              <p:nvSpPr>
                <p:cNvPr id="67" name="Freeform 44"/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640" y="0"/>
                    </a:cxn>
                    <a:cxn ang="0">
                      <a:pos x="592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sz="1800" b="0"/>
                </a:p>
              </p:txBody>
            </p:sp>
            <p:sp>
              <p:nvSpPr>
                <p:cNvPr id="68" name="Freeform 45"/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/>
                  <a:ahLst/>
                  <a:cxnLst>
                    <a:cxn ang="0">
                      <a:pos x="24" y="995"/>
                    </a:cxn>
                    <a:cxn ang="0">
                      <a:pos x="48" y="995"/>
                    </a:cxn>
                    <a:cxn ang="0">
                      <a:pos x="670" y="72"/>
                    </a:cxn>
                    <a:cxn ang="0">
                      <a:pos x="670" y="0"/>
                    </a:cxn>
                    <a:cxn ang="0">
                      <a:pos x="0" y="995"/>
                    </a:cxn>
                    <a:cxn ang="0">
                      <a:pos x="24" y="995"/>
                    </a:cxn>
                    <a:cxn ang="0">
                      <a:pos x="24" y="995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sz="1800" b="0"/>
                </a:p>
              </p:txBody>
            </p:sp>
          </p:grpSp>
          <p:grpSp>
            <p:nvGrpSpPr>
              <p:cNvPr id="33" name="Group 46"/>
              <p:cNvGrpSpPr>
                <a:grpSpLocks/>
              </p:cNvGrpSpPr>
              <p:nvPr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52" name="Freeform 47"/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/>
                  <a:ahLst/>
                  <a:cxnLst>
                    <a:cxn ang="0">
                      <a:pos x="281" y="426"/>
                    </a:cxn>
                    <a:cxn ang="0">
                      <a:pos x="305" y="426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251" y="426"/>
                    </a:cxn>
                    <a:cxn ang="0">
                      <a:pos x="281" y="426"/>
                    </a:cxn>
                    <a:cxn ang="0">
                      <a:pos x="281" y="426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sz="1800" b="0"/>
                </a:p>
              </p:txBody>
            </p:sp>
            <p:sp>
              <p:nvSpPr>
                <p:cNvPr id="53" name="Freeform 48"/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/>
                  <a:ahLst/>
                  <a:cxnLst>
                    <a:cxn ang="0">
                      <a:pos x="24" y="486"/>
                    </a:cxn>
                    <a:cxn ang="0">
                      <a:pos x="48" y="486"/>
                    </a:cxn>
                    <a:cxn ang="0">
                      <a:pos x="347" y="72"/>
                    </a:cxn>
                    <a:cxn ang="0">
                      <a:pos x="347" y="0"/>
                    </a:cxn>
                    <a:cxn ang="0">
                      <a:pos x="0" y="486"/>
                    </a:cxn>
                    <a:cxn ang="0">
                      <a:pos x="24" y="486"/>
                    </a:cxn>
                    <a:cxn ang="0">
                      <a:pos x="24" y="486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sz="1800" b="0"/>
                </a:p>
              </p:txBody>
            </p:sp>
          </p:grpSp>
          <p:grpSp>
            <p:nvGrpSpPr>
              <p:cNvPr id="34" name="Group 49"/>
              <p:cNvGrpSpPr>
                <a:grpSpLocks/>
              </p:cNvGrpSpPr>
              <p:nvPr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43" name="Freeform 50"/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sz="1800" b="0"/>
                </a:p>
              </p:txBody>
            </p:sp>
            <p:sp>
              <p:nvSpPr>
                <p:cNvPr id="44" name="Freeform 51"/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/>
                  <a:ahLst/>
                  <a:cxnLst>
                    <a:cxn ang="0">
                      <a:pos x="376" y="0"/>
                    </a:cxn>
                    <a:cxn ang="0">
                      <a:pos x="358" y="0"/>
                    </a:cxn>
                    <a:cxn ang="0">
                      <a:pos x="0" y="3273"/>
                    </a:cxn>
                    <a:cxn ang="0">
                      <a:pos x="41" y="3273"/>
                    </a:cxn>
                    <a:cxn ang="0">
                      <a:pos x="400" y="0"/>
                    </a:cxn>
                    <a:cxn ang="0">
                      <a:pos x="376" y="0"/>
                    </a:cxn>
                    <a:cxn ang="0">
                      <a:pos x="376" y="0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sz="1800" b="0"/>
                </a:p>
              </p:txBody>
            </p:sp>
            <p:sp>
              <p:nvSpPr>
                <p:cNvPr id="45" name="Freeform 52"/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657" y="0"/>
                    </a:cxn>
                    <a:cxn ang="0">
                      <a:pos x="639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675" y="0"/>
                    </a:cxn>
                    <a:cxn ang="0">
                      <a:pos x="657" y="0"/>
                    </a:cxn>
                    <a:cxn ang="0">
                      <a:pos x="657" y="0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sz="1800" b="0"/>
                </a:p>
              </p:txBody>
            </p:sp>
            <p:sp>
              <p:nvSpPr>
                <p:cNvPr id="46" name="Freeform 53"/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/>
                  <a:ahLst/>
                  <a:cxnLst>
                    <a:cxn ang="0">
                      <a:pos x="1013" y="0"/>
                    </a:cxn>
                    <a:cxn ang="0">
                      <a:pos x="990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031" y="4"/>
                    </a:cxn>
                    <a:cxn ang="0">
                      <a:pos x="1013" y="0"/>
                    </a:cxn>
                    <a:cxn ang="0">
                      <a:pos x="1013" y="0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sz="1800" b="0"/>
                </a:p>
              </p:txBody>
            </p:sp>
            <p:sp>
              <p:nvSpPr>
                <p:cNvPr id="47" name="Freeform 54"/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/>
                  <a:ahLst/>
                  <a:cxnLst>
                    <a:cxn ang="0">
                      <a:pos x="1296" y="0"/>
                    </a:cxn>
                    <a:cxn ang="0">
                      <a:pos x="1278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319" y="5"/>
                    </a:cxn>
                    <a:cxn ang="0">
                      <a:pos x="1296" y="0"/>
                    </a:cxn>
                    <a:cxn ang="0">
                      <a:pos x="1296" y="0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sz="1800" b="0"/>
                </a:p>
              </p:txBody>
            </p:sp>
            <p:sp>
              <p:nvSpPr>
                <p:cNvPr id="48" name="Freeform 55"/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359" y="3273"/>
                    </a:cxn>
                    <a:cxn ang="0">
                      <a:pos x="401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sz="1800" b="0"/>
                </a:p>
              </p:txBody>
            </p:sp>
            <p:sp>
              <p:nvSpPr>
                <p:cNvPr id="49" name="Freeform 56"/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640" y="3273"/>
                    </a:cxn>
                    <a:cxn ang="0">
                      <a:pos x="675" y="3273"/>
                    </a:cxn>
                    <a:cxn ang="0">
                      <a:pos x="36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sz="1800" b="0"/>
                </a:p>
              </p:txBody>
            </p:sp>
            <p:sp>
              <p:nvSpPr>
                <p:cNvPr id="50" name="Freeform 57"/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/>
                  <a:ahLst/>
                  <a:cxnLst>
                    <a:cxn ang="0">
                      <a:pos x="23" y="0"/>
                    </a:cxn>
                    <a:cxn ang="0">
                      <a:pos x="0" y="5"/>
                    </a:cxn>
                    <a:cxn ang="0">
                      <a:pos x="994" y="3280"/>
                    </a:cxn>
                    <a:cxn ang="0">
                      <a:pos x="1036" y="3280"/>
                    </a:cxn>
                    <a:cxn ang="0">
                      <a:pos x="41" y="0"/>
                    </a:cxn>
                    <a:cxn ang="0">
                      <a:pos x="23" y="0"/>
                    </a:cxn>
                    <a:cxn ang="0">
                      <a:pos x="23" y="0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sz="1800" b="0"/>
                </a:p>
              </p:txBody>
            </p:sp>
            <p:sp>
              <p:nvSpPr>
                <p:cNvPr id="51" name="Freeform 58"/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/>
                  <a:ahLst/>
                  <a:cxnLst>
                    <a:cxn ang="0">
                      <a:pos x="20" y="0"/>
                    </a:cxn>
                    <a:cxn ang="0">
                      <a:pos x="0" y="7"/>
                    </a:cxn>
                    <a:cxn ang="0">
                      <a:pos x="1285" y="3280"/>
                    </a:cxn>
                    <a:cxn ang="0">
                      <a:pos x="1327" y="3280"/>
                    </a:cxn>
                    <a:cxn ang="0">
                      <a:pos x="43" y="0"/>
                    </a:cxn>
                    <a:cxn ang="0">
                      <a:pos x="20" y="0"/>
                    </a:cxn>
                    <a:cxn ang="0">
                      <a:pos x="20" y="0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sz="1800" b="0"/>
                </a:p>
              </p:txBody>
            </p:sp>
          </p:grpSp>
          <p:sp>
            <p:nvSpPr>
              <p:cNvPr id="35" name="Freeform 59"/>
              <p:cNvSpPr>
                <a:spLocks/>
              </p:cNvSpPr>
              <p:nvPr/>
            </p:nvSpPr>
            <p:spPr bwMode="hidden">
              <a:xfrm>
                <a:off x="0" y="1039"/>
                <a:ext cx="1254" cy="2632"/>
              </a:xfrm>
              <a:custGeom>
                <a:avLst/>
                <a:gdLst/>
                <a:ahLst/>
                <a:cxnLst>
                  <a:cxn ang="0">
                    <a:pos x="1236" y="0"/>
                  </a:cxn>
                  <a:cxn ang="0">
                    <a:pos x="1212" y="0"/>
                  </a:cxn>
                  <a:cxn ang="0">
                    <a:pos x="0" y="2542"/>
                  </a:cxn>
                  <a:cxn ang="0">
                    <a:pos x="0" y="2632"/>
                  </a:cxn>
                  <a:cxn ang="0">
                    <a:pos x="1254" y="7"/>
                  </a:cxn>
                  <a:cxn ang="0">
                    <a:pos x="1236" y="0"/>
                  </a:cxn>
                  <a:cxn ang="0">
                    <a:pos x="1236" y="0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/>
              </a:p>
            </p:txBody>
          </p:sp>
          <p:sp>
            <p:nvSpPr>
              <p:cNvPr id="36" name="Freeform 60"/>
              <p:cNvSpPr>
                <a:spLocks/>
              </p:cNvSpPr>
              <p:nvPr/>
            </p:nvSpPr>
            <p:spPr bwMode="hidden">
              <a:xfrm>
                <a:off x="0" y="1039"/>
                <a:ext cx="948" cy="1676"/>
              </a:xfrm>
              <a:custGeom>
                <a:avLst/>
                <a:gdLst/>
                <a:ahLst/>
                <a:cxnLst>
                  <a:cxn ang="0">
                    <a:pos x="930" y="0"/>
                  </a:cxn>
                  <a:cxn ang="0">
                    <a:pos x="906" y="0"/>
                  </a:cxn>
                  <a:cxn ang="0">
                    <a:pos x="0" y="1593"/>
                  </a:cxn>
                  <a:cxn ang="0">
                    <a:pos x="0" y="1676"/>
                  </a:cxn>
                  <a:cxn ang="0">
                    <a:pos x="948" y="5"/>
                  </a:cxn>
                  <a:cxn ang="0">
                    <a:pos x="930" y="0"/>
                  </a:cxn>
                  <a:cxn ang="0">
                    <a:pos x="930" y="0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/>
              </a:p>
            </p:txBody>
          </p:sp>
          <p:sp>
            <p:nvSpPr>
              <p:cNvPr id="37" name="Freeform 61"/>
              <p:cNvSpPr>
                <a:spLocks/>
              </p:cNvSpPr>
              <p:nvPr/>
            </p:nvSpPr>
            <p:spPr bwMode="hidden">
              <a:xfrm>
                <a:off x="0" y="1039"/>
                <a:ext cx="629" cy="937"/>
              </a:xfrm>
              <a:custGeom>
                <a:avLst/>
                <a:gdLst/>
                <a:ahLst/>
                <a:cxnLst>
                  <a:cxn ang="0">
                    <a:pos x="606" y="0"/>
                  </a:cxn>
                  <a:cxn ang="0">
                    <a:pos x="582" y="0"/>
                  </a:cxn>
                  <a:cxn ang="0">
                    <a:pos x="0" y="871"/>
                  </a:cxn>
                  <a:cxn ang="0">
                    <a:pos x="0" y="937"/>
                  </a:cxn>
                  <a:cxn ang="0">
                    <a:pos x="629" y="4"/>
                  </a:cxn>
                  <a:cxn ang="0">
                    <a:pos x="606" y="0"/>
                  </a:cxn>
                  <a:cxn ang="0">
                    <a:pos x="606" y="0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/>
              </a:p>
            </p:txBody>
          </p:sp>
          <p:sp>
            <p:nvSpPr>
              <p:cNvPr id="38" name="Freeform 62"/>
              <p:cNvSpPr>
                <a:spLocks/>
              </p:cNvSpPr>
              <p:nvPr/>
            </p:nvSpPr>
            <p:spPr bwMode="hidden">
              <a:xfrm>
                <a:off x="0" y="1039"/>
                <a:ext cx="305" cy="427"/>
              </a:xfrm>
              <a:custGeom>
                <a:avLst/>
                <a:gdLst/>
                <a:ahLst/>
                <a:cxnLst>
                  <a:cxn ang="0">
                    <a:pos x="282" y="0"/>
                  </a:cxn>
                  <a:cxn ang="0">
                    <a:pos x="252" y="0"/>
                  </a:cxn>
                  <a:cxn ang="0">
                    <a:pos x="0" y="361"/>
                  </a:cxn>
                  <a:cxn ang="0">
                    <a:pos x="0" y="427"/>
                  </a:cxn>
                  <a:cxn ang="0">
                    <a:pos x="305" y="5"/>
                  </a:cxn>
                  <a:cxn ang="0">
                    <a:pos x="282" y="0"/>
                  </a:cxn>
                  <a:cxn ang="0">
                    <a:pos x="282" y="0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/>
              </a:p>
            </p:txBody>
          </p:sp>
          <p:sp>
            <p:nvSpPr>
              <p:cNvPr id="39" name="Freeform 63"/>
              <p:cNvSpPr>
                <a:spLocks/>
              </p:cNvSpPr>
              <p:nvPr/>
            </p:nvSpPr>
            <p:spPr bwMode="hidden">
              <a:xfrm>
                <a:off x="4481" y="1039"/>
                <a:ext cx="1277" cy="26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17" y="0"/>
                  </a:cxn>
                  <a:cxn ang="0">
                    <a:pos x="0" y="4"/>
                  </a:cxn>
                  <a:cxn ang="0">
                    <a:pos x="1277" y="2686"/>
                  </a:cxn>
                  <a:cxn ang="0">
                    <a:pos x="1277" y="2596"/>
                  </a:cxn>
                  <a:cxn ang="0">
                    <a:pos x="41" y="0"/>
                  </a:cxn>
                  <a:cxn ang="0">
                    <a:pos x="41" y="0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/>
              </a:p>
            </p:txBody>
          </p:sp>
          <p:sp>
            <p:nvSpPr>
              <p:cNvPr id="40" name="Freeform 64"/>
              <p:cNvSpPr>
                <a:spLocks/>
              </p:cNvSpPr>
              <p:nvPr/>
            </p:nvSpPr>
            <p:spPr bwMode="hidden">
              <a:xfrm>
                <a:off x="4770" y="1039"/>
                <a:ext cx="988" cy="1730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0" y="7"/>
                  </a:cxn>
                  <a:cxn ang="0">
                    <a:pos x="988" y="1730"/>
                  </a:cxn>
                  <a:cxn ang="0">
                    <a:pos x="988" y="1653"/>
                  </a:cxn>
                  <a:cxn ang="0">
                    <a:pos x="40" y="0"/>
                  </a:cxn>
                  <a:cxn ang="0">
                    <a:pos x="16" y="0"/>
                  </a:cxn>
                  <a:cxn ang="0">
                    <a:pos x="16" y="0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/>
              </a:p>
            </p:txBody>
          </p:sp>
          <p:sp>
            <p:nvSpPr>
              <p:cNvPr id="41" name="Freeform 65"/>
              <p:cNvSpPr>
                <a:spLocks/>
              </p:cNvSpPr>
              <p:nvPr/>
            </p:nvSpPr>
            <p:spPr bwMode="hidden">
              <a:xfrm>
                <a:off x="5088" y="1039"/>
                <a:ext cx="670" cy="99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4"/>
                  </a:cxn>
                  <a:cxn ang="0">
                    <a:pos x="670" y="997"/>
                  </a:cxn>
                  <a:cxn ang="0">
                    <a:pos x="670" y="925"/>
                  </a:cxn>
                  <a:cxn ang="0">
                    <a:pos x="46" y="0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/>
              </a:p>
            </p:txBody>
          </p:sp>
          <p:sp>
            <p:nvSpPr>
              <p:cNvPr id="42" name="Freeform 66"/>
              <p:cNvSpPr>
                <a:spLocks/>
              </p:cNvSpPr>
              <p:nvPr/>
            </p:nvSpPr>
            <p:spPr bwMode="hidden">
              <a:xfrm>
                <a:off x="5412" y="1039"/>
                <a:ext cx="346" cy="48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7"/>
                  </a:cxn>
                  <a:cxn ang="0">
                    <a:pos x="346" y="487"/>
                  </a:cxn>
                  <a:cxn ang="0">
                    <a:pos x="346" y="415"/>
                  </a:cxn>
                  <a:cxn ang="0">
                    <a:pos x="46" y="0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/>
              </a:p>
            </p:txBody>
          </p:sp>
        </p:grpSp>
      </p:grpSp>
      <p:sp>
        <p:nvSpPr>
          <p:cNvPr id="19523" name="Rectangle 67"/>
          <p:cNvSpPr>
            <a:spLocks noGrp="1" noChangeArrowheads="1"/>
          </p:cNvSpPr>
          <p:nvPr>
            <p:ph type="ctrTitle" sz="quarter"/>
          </p:nvPr>
        </p:nvSpPr>
        <p:spPr>
          <a:xfrm>
            <a:off x="455613" y="1920875"/>
            <a:ext cx="8226425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9524" name="Rectangle 6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AE492-B7E8-471C-8220-DF263D111F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4685A1-BB47-4786-9EFF-CCBCDB62F3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73050"/>
            <a:ext cx="2055813" cy="58229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13" y="273050"/>
            <a:ext cx="6018212" cy="58229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4830E1-1629-4210-B6D2-52A20CF977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7DC16C-4A11-44E0-8B30-A0714FE18F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43A8B3-D018-490E-AFB4-FECBC8756A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613" y="1598613"/>
            <a:ext cx="4037012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598613"/>
            <a:ext cx="4037013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A8A39B-53D6-4C5C-97DE-F5FF59C31C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5851F4-972B-46C4-ADB9-93F9C89C49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92325D-31A8-4281-8683-04C9BA0650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B7CD2-7D7E-4923-A0F5-A4A0753977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3E409-F028-4CD5-918C-A8DE1C1AAE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B468E0-ACA9-46F9-A12A-4EB0EB6935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63529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18435" name="Freeform 3"/>
            <p:cNvSpPr>
              <a:spLocks/>
            </p:cNvSpPr>
            <p:nvPr userDrawn="1"/>
          </p:nvSpPr>
          <p:spPr bwMode="hidden">
            <a:xfrm>
              <a:off x="0" y="0"/>
              <a:ext cx="5758" cy="1043"/>
            </a:xfrm>
            <a:custGeom>
              <a:avLst/>
              <a:gdLst/>
              <a:ahLst/>
              <a:cxnLst>
                <a:cxn ang="0">
                  <a:pos x="5740" y="1043"/>
                </a:cxn>
                <a:cxn ang="0">
                  <a:pos x="0" y="1043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1043"/>
                </a:cxn>
                <a:cxn ang="0">
                  <a:pos x="5740" y="1043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800" b="0"/>
            </a:p>
          </p:txBody>
        </p:sp>
        <p:grpSp>
          <p:nvGrpSpPr>
            <p:cNvPr id="1033" name="Group 4"/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18437" name="Freeform 5"/>
              <p:cNvSpPr>
                <a:spLocks/>
              </p:cNvSpPr>
              <p:nvPr userDrawn="1"/>
            </p:nvSpPr>
            <p:spPr bwMode="hidden">
              <a:xfrm>
                <a:off x="1" y="104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/>
              </a:p>
            </p:txBody>
          </p:sp>
          <p:sp>
            <p:nvSpPr>
              <p:cNvPr id="18438" name="Freeform 6"/>
              <p:cNvSpPr>
                <a:spLocks/>
              </p:cNvSpPr>
              <p:nvPr userDrawn="1"/>
            </p:nvSpPr>
            <p:spPr bwMode="hidden">
              <a:xfrm>
                <a:off x="0" y="3988"/>
                <a:ext cx="5758" cy="42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5740" y="42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42"/>
                  </a:cxn>
                  <a:cxn ang="0">
                    <a:pos x="0" y="42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/>
              </a:p>
            </p:txBody>
          </p:sp>
          <p:sp>
            <p:nvSpPr>
              <p:cNvPr id="18439" name="Freeform 7"/>
              <p:cNvSpPr>
                <a:spLocks/>
              </p:cNvSpPr>
              <p:nvPr userDrawn="1"/>
            </p:nvSpPr>
            <p:spPr bwMode="hidden">
              <a:xfrm>
                <a:off x="0" y="3665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/>
              </a:p>
            </p:txBody>
          </p:sp>
          <p:sp>
            <p:nvSpPr>
              <p:cNvPr id="18440" name="Freeform 8"/>
              <p:cNvSpPr>
                <a:spLocks/>
              </p:cNvSpPr>
              <p:nvPr userDrawn="1"/>
            </p:nvSpPr>
            <p:spPr bwMode="hidden">
              <a:xfrm>
                <a:off x="0" y="3364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/>
              </a:p>
            </p:txBody>
          </p:sp>
          <p:sp>
            <p:nvSpPr>
              <p:cNvPr id="18441" name="Freeform 9"/>
              <p:cNvSpPr>
                <a:spLocks/>
              </p:cNvSpPr>
              <p:nvPr userDrawn="1"/>
            </p:nvSpPr>
            <p:spPr bwMode="hidden">
              <a:xfrm>
                <a:off x="0" y="3105"/>
                <a:ext cx="5758" cy="31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/>
              </a:p>
            </p:txBody>
          </p:sp>
          <p:sp>
            <p:nvSpPr>
              <p:cNvPr id="18442" name="Freeform 10"/>
              <p:cNvSpPr>
                <a:spLocks/>
              </p:cNvSpPr>
              <p:nvPr userDrawn="1"/>
            </p:nvSpPr>
            <p:spPr bwMode="hidden">
              <a:xfrm>
                <a:off x="0" y="2859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/>
              </a:p>
            </p:txBody>
          </p:sp>
          <p:sp>
            <p:nvSpPr>
              <p:cNvPr id="18443" name="Freeform 11"/>
              <p:cNvSpPr>
                <a:spLocks/>
              </p:cNvSpPr>
              <p:nvPr userDrawn="1"/>
            </p:nvSpPr>
            <p:spPr bwMode="hidden">
              <a:xfrm>
                <a:off x="0" y="264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/>
              </a:p>
            </p:txBody>
          </p:sp>
          <p:sp>
            <p:nvSpPr>
              <p:cNvPr id="18444" name="Freeform 12"/>
              <p:cNvSpPr>
                <a:spLocks/>
              </p:cNvSpPr>
              <p:nvPr userDrawn="1"/>
            </p:nvSpPr>
            <p:spPr bwMode="hidden">
              <a:xfrm>
                <a:off x="0" y="2433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/>
              </a:p>
            </p:txBody>
          </p:sp>
          <p:sp>
            <p:nvSpPr>
              <p:cNvPr id="18445" name="Freeform 13"/>
              <p:cNvSpPr>
                <a:spLocks/>
              </p:cNvSpPr>
              <p:nvPr userDrawn="1"/>
            </p:nvSpPr>
            <p:spPr bwMode="hidden">
              <a:xfrm>
                <a:off x="0" y="2259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/>
              </a:p>
            </p:txBody>
          </p:sp>
          <p:sp>
            <p:nvSpPr>
              <p:cNvPr id="18446" name="Freeform 14"/>
              <p:cNvSpPr>
                <a:spLocks/>
              </p:cNvSpPr>
              <p:nvPr userDrawn="1"/>
            </p:nvSpPr>
            <p:spPr bwMode="hidden">
              <a:xfrm>
                <a:off x="0" y="209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/>
              </a:p>
            </p:txBody>
          </p:sp>
          <p:sp>
            <p:nvSpPr>
              <p:cNvPr id="18447" name="Freeform 15"/>
              <p:cNvSpPr>
                <a:spLocks/>
              </p:cNvSpPr>
              <p:nvPr userDrawn="1"/>
            </p:nvSpPr>
            <p:spPr bwMode="hidden">
              <a:xfrm>
                <a:off x="0" y="192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/>
              </a:p>
            </p:txBody>
          </p:sp>
          <p:sp>
            <p:nvSpPr>
              <p:cNvPr id="18448" name="Freeform 16"/>
              <p:cNvSpPr>
                <a:spLocks/>
              </p:cNvSpPr>
              <p:nvPr userDrawn="1"/>
            </p:nvSpPr>
            <p:spPr bwMode="hidden">
              <a:xfrm>
                <a:off x="0" y="1645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/>
              </a:p>
            </p:txBody>
          </p:sp>
          <p:sp>
            <p:nvSpPr>
              <p:cNvPr id="18449" name="Freeform 17"/>
              <p:cNvSpPr>
                <a:spLocks/>
              </p:cNvSpPr>
              <p:nvPr userDrawn="1"/>
            </p:nvSpPr>
            <p:spPr bwMode="hidden">
              <a:xfrm>
                <a:off x="0" y="177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/>
              </a:p>
            </p:txBody>
          </p:sp>
          <p:sp>
            <p:nvSpPr>
              <p:cNvPr id="18450" name="Freeform 18"/>
              <p:cNvSpPr>
                <a:spLocks/>
              </p:cNvSpPr>
              <p:nvPr userDrawn="1"/>
            </p:nvSpPr>
            <p:spPr bwMode="hidden">
              <a:xfrm>
                <a:off x="0" y="1520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/>
              </a:p>
            </p:txBody>
          </p:sp>
          <p:sp>
            <p:nvSpPr>
              <p:cNvPr id="18451" name="Freeform 19"/>
              <p:cNvSpPr>
                <a:spLocks/>
              </p:cNvSpPr>
              <p:nvPr userDrawn="1"/>
            </p:nvSpPr>
            <p:spPr bwMode="hidden">
              <a:xfrm>
                <a:off x="0" y="1394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/>
              </a:p>
            </p:txBody>
          </p:sp>
          <p:sp>
            <p:nvSpPr>
              <p:cNvPr id="18452" name="Freeform 20"/>
              <p:cNvSpPr>
                <a:spLocks/>
              </p:cNvSpPr>
              <p:nvPr userDrawn="1"/>
            </p:nvSpPr>
            <p:spPr bwMode="hidden">
              <a:xfrm>
                <a:off x="0" y="128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/>
              </a:p>
            </p:txBody>
          </p:sp>
          <p:sp>
            <p:nvSpPr>
              <p:cNvPr id="18453" name="Freeform 21"/>
              <p:cNvSpPr>
                <a:spLocks/>
              </p:cNvSpPr>
              <p:nvPr userDrawn="1"/>
            </p:nvSpPr>
            <p:spPr bwMode="hidden">
              <a:xfrm>
                <a:off x="0" y="117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/>
              </a:p>
            </p:txBody>
          </p:sp>
          <p:sp>
            <p:nvSpPr>
              <p:cNvPr id="18454" name="Freeform 22"/>
              <p:cNvSpPr>
                <a:spLocks/>
              </p:cNvSpPr>
              <p:nvPr userDrawn="1"/>
            </p:nvSpPr>
            <p:spPr bwMode="hidden">
              <a:xfrm>
                <a:off x="0" y="2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/>
              </a:p>
            </p:txBody>
          </p:sp>
          <p:sp>
            <p:nvSpPr>
              <p:cNvPr id="18455" name="Freeform 23"/>
              <p:cNvSpPr>
                <a:spLocks/>
              </p:cNvSpPr>
              <p:nvPr userDrawn="1"/>
            </p:nvSpPr>
            <p:spPr bwMode="hidden">
              <a:xfrm>
                <a:off x="0" y="186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/>
              </a:p>
            </p:txBody>
          </p:sp>
          <p:sp>
            <p:nvSpPr>
              <p:cNvPr id="18456" name="Freeform 24"/>
              <p:cNvSpPr>
                <a:spLocks/>
              </p:cNvSpPr>
              <p:nvPr userDrawn="1"/>
            </p:nvSpPr>
            <p:spPr bwMode="hidden">
              <a:xfrm>
                <a:off x="0" y="475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/>
              </a:p>
            </p:txBody>
          </p:sp>
          <p:sp>
            <p:nvSpPr>
              <p:cNvPr id="18457" name="Freeform 25"/>
              <p:cNvSpPr>
                <a:spLocks/>
              </p:cNvSpPr>
              <p:nvPr userDrawn="1"/>
            </p:nvSpPr>
            <p:spPr bwMode="hidden">
              <a:xfrm>
                <a:off x="0" y="337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/>
              </a:p>
            </p:txBody>
          </p:sp>
          <p:sp>
            <p:nvSpPr>
              <p:cNvPr id="18458" name="Freeform 26"/>
              <p:cNvSpPr>
                <a:spLocks/>
              </p:cNvSpPr>
              <p:nvPr userDrawn="1"/>
            </p:nvSpPr>
            <p:spPr bwMode="hidden">
              <a:xfrm>
                <a:off x="0" y="60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/>
              </a:p>
            </p:txBody>
          </p:sp>
          <p:sp>
            <p:nvSpPr>
              <p:cNvPr id="18459" name="Freeform 27"/>
              <p:cNvSpPr>
                <a:spLocks/>
              </p:cNvSpPr>
              <p:nvPr userDrawn="1"/>
            </p:nvSpPr>
            <p:spPr bwMode="hidden">
              <a:xfrm>
                <a:off x="0" y="72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/>
              </a:p>
            </p:txBody>
          </p:sp>
          <p:sp>
            <p:nvSpPr>
              <p:cNvPr id="18460" name="Freeform 28"/>
              <p:cNvSpPr>
                <a:spLocks/>
              </p:cNvSpPr>
              <p:nvPr userDrawn="1"/>
            </p:nvSpPr>
            <p:spPr bwMode="hidden">
              <a:xfrm>
                <a:off x="0" y="841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/>
              </a:p>
            </p:txBody>
          </p:sp>
          <p:sp>
            <p:nvSpPr>
              <p:cNvPr id="18461" name="Freeform 29"/>
              <p:cNvSpPr>
                <a:spLocks/>
              </p:cNvSpPr>
              <p:nvPr userDrawn="1"/>
            </p:nvSpPr>
            <p:spPr bwMode="hidden">
              <a:xfrm>
                <a:off x="0" y="943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/>
              </a:p>
            </p:txBody>
          </p:sp>
          <p:grpSp>
            <p:nvGrpSpPr>
              <p:cNvPr id="1059" name="Group 30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18463" name="Freeform 31"/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sz="1800" b="0"/>
                </a:p>
              </p:txBody>
            </p:sp>
            <p:sp>
              <p:nvSpPr>
                <p:cNvPr id="18464" name="Freeform 32"/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31" y="1043"/>
                    </a:cxn>
                    <a:cxn ang="0">
                      <a:pos x="155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113" y="1043"/>
                    </a:cxn>
                    <a:cxn ang="0">
                      <a:pos x="131" y="1043"/>
                    </a:cxn>
                    <a:cxn ang="0">
                      <a:pos x="131" y="104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sz="1800" b="0"/>
                </a:p>
              </p:txBody>
            </p:sp>
            <p:sp>
              <p:nvSpPr>
                <p:cNvPr id="18465" name="Freeform 33"/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221" y="1043"/>
                    </a:cxn>
                    <a:cxn ang="0">
                      <a:pos x="239" y="1043"/>
                    </a:cxn>
                    <a:cxn ang="0">
                      <a:pos x="36" y="0"/>
                    </a:cxn>
                    <a:cxn ang="0">
                      <a:pos x="0" y="0"/>
                    </a:cxn>
                    <a:cxn ang="0">
                      <a:pos x="203" y="1043"/>
                    </a:cxn>
                    <a:cxn ang="0">
                      <a:pos x="221" y="1043"/>
                    </a:cxn>
                    <a:cxn ang="0">
                      <a:pos x="221" y="104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sz="1800" b="0"/>
                </a:p>
              </p:txBody>
            </p:sp>
            <p:sp>
              <p:nvSpPr>
                <p:cNvPr id="18466" name="Freeform 34"/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/>
                  <a:ahLst/>
                  <a:cxnLst>
                    <a:cxn ang="0">
                      <a:pos x="334" y="1043"/>
                    </a:cxn>
                    <a:cxn ang="0">
                      <a:pos x="352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311" y="1043"/>
                    </a:cxn>
                    <a:cxn ang="0">
                      <a:pos x="334" y="1043"/>
                    </a:cxn>
                    <a:cxn ang="0">
                      <a:pos x="334" y="104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sz="1800" b="0"/>
                </a:p>
              </p:txBody>
            </p:sp>
            <p:sp>
              <p:nvSpPr>
                <p:cNvPr id="18467" name="Freeform 35"/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/>
                  <a:ahLst/>
                  <a:cxnLst>
                    <a:cxn ang="0">
                      <a:pos x="425" y="1043"/>
                    </a:cxn>
                    <a:cxn ang="0">
                      <a:pos x="449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407" y="1043"/>
                    </a:cxn>
                    <a:cxn ang="0">
                      <a:pos x="425" y="1043"/>
                    </a:cxn>
                    <a:cxn ang="0">
                      <a:pos x="425" y="104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sz="1800" b="0"/>
                </a:p>
              </p:txBody>
            </p:sp>
            <p:sp>
              <p:nvSpPr>
                <p:cNvPr id="18468" name="Freeform 36"/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/>
                  <a:ahLst/>
                  <a:cxnLst>
                    <a:cxn ang="0">
                      <a:pos x="520" y="1043"/>
                    </a:cxn>
                    <a:cxn ang="0">
                      <a:pos x="538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496" y="1043"/>
                    </a:cxn>
                    <a:cxn ang="0">
                      <a:pos x="520" y="1043"/>
                    </a:cxn>
                    <a:cxn ang="0">
                      <a:pos x="520" y="104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sz="1800" b="0"/>
                </a:p>
              </p:txBody>
            </p:sp>
            <p:sp>
              <p:nvSpPr>
                <p:cNvPr id="18469" name="Freeform 37"/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622" y="1043"/>
                    </a:cxn>
                    <a:cxn ang="0">
                      <a:pos x="640" y="1043"/>
                    </a:cxn>
                    <a:cxn ang="0">
                      <a:pos x="48" y="0"/>
                    </a:cxn>
                    <a:cxn ang="0">
                      <a:pos x="0" y="0"/>
                    </a:cxn>
                    <a:cxn ang="0">
                      <a:pos x="598" y="1043"/>
                    </a:cxn>
                    <a:cxn ang="0">
                      <a:pos x="622" y="1043"/>
                    </a:cxn>
                    <a:cxn ang="0">
                      <a:pos x="622" y="104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sz="1800" b="0"/>
                </a:p>
              </p:txBody>
            </p:sp>
            <p:sp>
              <p:nvSpPr>
                <p:cNvPr id="18470" name="Freeform 38"/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/>
                  <a:ahLst/>
                  <a:cxnLst>
                    <a:cxn ang="0">
                      <a:pos x="604" y="935"/>
                    </a:cxn>
                    <a:cxn ang="0">
                      <a:pos x="628" y="935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580" y="935"/>
                    </a:cxn>
                    <a:cxn ang="0">
                      <a:pos x="604" y="935"/>
                    </a:cxn>
                    <a:cxn ang="0">
                      <a:pos x="604" y="935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sz="1800" b="0"/>
                </a:p>
              </p:txBody>
            </p:sp>
            <p:sp>
              <p:nvSpPr>
                <p:cNvPr id="18471" name="Freeform 39"/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155" y="0"/>
                    </a:cxn>
                    <a:cxn ang="0">
                      <a:pos x="114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sz="1800" b="0"/>
                </a:p>
              </p:txBody>
            </p:sp>
            <p:sp>
              <p:nvSpPr>
                <p:cNvPr id="18472" name="Freeform 40"/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36" y="1043"/>
                    </a:cxn>
                    <a:cxn ang="0">
                      <a:pos x="239" y="0"/>
                    </a:cxn>
                    <a:cxn ang="0">
                      <a:pos x="203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sz="1800" b="0"/>
                </a:p>
              </p:txBody>
            </p:sp>
            <p:sp>
              <p:nvSpPr>
                <p:cNvPr id="18473" name="Freeform 41"/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/>
                  <a:ahLst/>
                  <a:cxnLst>
                    <a:cxn ang="0">
                      <a:pos x="24" y="1043"/>
                    </a:cxn>
                    <a:cxn ang="0">
                      <a:pos x="42" y="1043"/>
                    </a:cxn>
                    <a:cxn ang="0">
                      <a:pos x="358" y="0"/>
                    </a:cxn>
                    <a:cxn ang="0">
                      <a:pos x="317" y="0"/>
                    </a:cxn>
                    <a:cxn ang="0">
                      <a:pos x="0" y="1043"/>
                    </a:cxn>
                    <a:cxn ang="0">
                      <a:pos x="24" y="1043"/>
                    </a:cxn>
                    <a:cxn ang="0">
                      <a:pos x="24" y="104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sz="1800" b="0"/>
                </a:p>
              </p:txBody>
            </p:sp>
            <p:sp>
              <p:nvSpPr>
                <p:cNvPr id="18474" name="Freeform 42"/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1" y="1043"/>
                    </a:cxn>
                    <a:cxn ang="0">
                      <a:pos x="448" y="0"/>
                    </a:cxn>
                    <a:cxn ang="0">
                      <a:pos x="406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sz="1800" b="0"/>
                </a:p>
              </p:txBody>
            </p:sp>
            <p:sp>
              <p:nvSpPr>
                <p:cNvPr id="18475" name="Freeform 43"/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539" y="0"/>
                    </a:cxn>
                    <a:cxn ang="0">
                      <a:pos x="497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sz="1800" b="0"/>
                </a:p>
              </p:txBody>
            </p:sp>
            <p:sp>
              <p:nvSpPr>
                <p:cNvPr id="18476" name="Freeform 44"/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640" y="0"/>
                    </a:cxn>
                    <a:cxn ang="0">
                      <a:pos x="592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sz="1800" b="0"/>
                </a:p>
              </p:txBody>
            </p:sp>
            <p:sp>
              <p:nvSpPr>
                <p:cNvPr id="18477" name="Freeform 45"/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/>
                  <a:ahLst/>
                  <a:cxnLst>
                    <a:cxn ang="0">
                      <a:pos x="24" y="995"/>
                    </a:cxn>
                    <a:cxn ang="0">
                      <a:pos x="48" y="995"/>
                    </a:cxn>
                    <a:cxn ang="0">
                      <a:pos x="670" y="72"/>
                    </a:cxn>
                    <a:cxn ang="0">
                      <a:pos x="670" y="0"/>
                    </a:cxn>
                    <a:cxn ang="0">
                      <a:pos x="0" y="995"/>
                    </a:cxn>
                    <a:cxn ang="0">
                      <a:pos x="24" y="995"/>
                    </a:cxn>
                    <a:cxn ang="0">
                      <a:pos x="24" y="995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sz="1800" b="0"/>
                </a:p>
              </p:txBody>
            </p:sp>
          </p:grpSp>
          <p:grpSp>
            <p:nvGrpSpPr>
              <p:cNvPr id="1060" name="Group 46"/>
              <p:cNvGrpSpPr>
                <a:grpSpLocks/>
              </p:cNvGrpSpPr>
              <p:nvPr userDrawn="1"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18479" name="Freeform 47"/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/>
                  <a:ahLst/>
                  <a:cxnLst>
                    <a:cxn ang="0">
                      <a:pos x="281" y="426"/>
                    </a:cxn>
                    <a:cxn ang="0">
                      <a:pos x="305" y="426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251" y="426"/>
                    </a:cxn>
                    <a:cxn ang="0">
                      <a:pos x="281" y="426"/>
                    </a:cxn>
                    <a:cxn ang="0">
                      <a:pos x="281" y="426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sz="1800" b="0"/>
                </a:p>
              </p:txBody>
            </p:sp>
            <p:sp>
              <p:nvSpPr>
                <p:cNvPr id="18480" name="Freeform 48"/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/>
                  <a:ahLst/>
                  <a:cxnLst>
                    <a:cxn ang="0">
                      <a:pos x="24" y="486"/>
                    </a:cxn>
                    <a:cxn ang="0">
                      <a:pos x="48" y="486"/>
                    </a:cxn>
                    <a:cxn ang="0">
                      <a:pos x="347" y="72"/>
                    </a:cxn>
                    <a:cxn ang="0">
                      <a:pos x="347" y="0"/>
                    </a:cxn>
                    <a:cxn ang="0">
                      <a:pos x="0" y="486"/>
                    </a:cxn>
                    <a:cxn ang="0">
                      <a:pos x="24" y="486"/>
                    </a:cxn>
                    <a:cxn ang="0">
                      <a:pos x="24" y="486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sz="1800" b="0"/>
                </a:p>
              </p:txBody>
            </p:sp>
          </p:grpSp>
          <p:grpSp>
            <p:nvGrpSpPr>
              <p:cNvPr id="1061" name="Group 49"/>
              <p:cNvGrpSpPr>
                <a:grpSpLocks/>
              </p:cNvGrpSpPr>
              <p:nvPr userDrawn="1"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18482" name="Freeform 50"/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sz="1800" b="0"/>
                </a:p>
              </p:txBody>
            </p:sp>
            <p:sp>
              <p:nvSpPr>
                <p:cNvPr id="18483" name="Freeform 51"/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/>
                  <a:ahLst/>
                  <a:cxnLst>
                    <a:cxn ang="0">
                      <a:pos x="376" y="0"/>
                    </a:cxn>
                    <a:cxn ang="0">
                      <a:pos x="358" y="0"/>
                    </a:cxn>
                    <a:cxn ang="0">
                      <a:pos x="0" y="3273"/>
                    </a:cxn>
                    <a:cxn ang="0">
                      <a:pos x="41" y="3273"/>
                    </a:cxn>
                    <a:cxn ang="0">
                      <a:pos x="400" y="0"/>
                    </a:cxn>
                    <a:cxn ang="0">
                      <a:pos x="376" y="0"/>
                    </a:cxn>
                    <a:cxn ang="0">
                      <a:pos x="376" y="0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sz="1800" b="0"/>
                </a:p>
              </p:txBody>
            </p:sp>
            <p:sp>
              <p:nvSpPr>
                <p:cNvPr id="18484" name="Freeform 52"/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657" y="0"/>
                    </a:cxn>
                    <a:cxn ang="0">
                      <a:pos x="639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675" y="0"/>
                    </a:cxn>
                    <a:cxn ang="0">
                      <a:pos x="657" y="0"/>
                    </a:cxn>
                    <a:cxn ang="0">
                      <a:pos x="657" y="0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sz="1800" b="0"/>
                </a:p>
              </p:txBody>
            </p:sp>
            <p:sp>
              <p:nvSpPr>
                <p:cNvPr id="18485" name="Freeform 53"/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/>
                  <a:ahLst/>
                  <a:cxnLst>
                    <a:cxn ang="0">
                      <a:pos x="1013" y="0"/>
                    </a:cxn>
                    <a:cxn ang="0">
                      <a:pos x="990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031" y="4"/>
                    </a:cxn>
                    <a:cxn ang="0">
                      <a:pos x="1013" y="0"/>
                    </a:cxn>
                    <a:cxn ang="0">
                      <a:pos x="1013" y="0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sz="1800" b="0"/>
                </a:p>
              </p:txBody>
            </p:sp>
            <p:sp>
              <p:nvSpPr>
                <p:cNvPr id="18486" name="Freeform 54"/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/>
                  <a:ahLst/>
                  <a:cxnLst>
                    <a:cxn ang="0">
                      <a:pos x="1296" y="0"/>
                    </a:cxn>
                    <a:cxn ang="0">
                      <a:pos x="1278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319" y="5"/>
                    </a:cxn>
                    <a:cxn ang="0">
                      <a:pos x="1296" y="0"/>
                    </a:cxn>
                    <a:cxn ang="0">
                      <a:pos x="1296" y="0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sz="1800" b="0"/>
                </a:p>
              </p:txBody>
            </p:sp>
            <p:sp>
              <p:nvSpPr>
                <p:cNvPr id="18487" name="Freeform 55"/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359" y="3273"/>
                    </a:cxn>
                    <a:cxn ang="0">
                      <a:pos x="401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sz="1800" b="0"/>
                </a:p>
              </p:txBody>
            </p:sp>
            <p:sp>
              <p:nvSpPr>
                <p:cNvPr id="18488" name="Freeform 56"/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640" y="3273"/>
                    </a:cxn>
                    <a:cxn ang="0">
                      <a:pos x="675" y="3273"/>
                    </a:cxn>
                    <a:cxn ang="0">
                      <a:pos x="36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sz="1800" b="0"/>
                </a:p>
              </p:txBody>
            </p:sp>
            <p:sp>
              <p:nvSpPr>
                <p:cNvPr id="18489" name="Freeform 57"/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/>
                  <a:ahLst/>
                  <a:cxnLst>
                    <a:cxn ang="0">
                      <a:pos x="23" y="0"/>
                    </a:cxn>
                    <a:cxn ang="0">
                      <a:pos x="0" y="5"/>
                    </a:cxn>
                    <a:cxn ang="0">
                      <a:pos x="994" y="3280"/>
                    </a:cxn>
                    <a:cxn ang="0">
                      <a:pos x="1036" y="3280"/>
                    </a:cxn>
                    <a:cxn ang="0">
                      <a:pos x="41" y="0"/>
                    </a:cxn>
                    <a:cxn ang="0">
                      <a:pos x="23" y="0"/>
                    </a:cxn>
                    <a:cxn ang="0">
                      <a:pos x="23" y="0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sz="1800" b="0"/>
                </a:p>
              </p:txBody>
            </p:sp>
            <p:sp>
              <p:nvSpPr>
                <p:cNvPr id="18490" name="Freeform 58"/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/>
                  <a:ahLst/>
                  <a:cxnLst>
                    <a:cxn ang="0">
                      <a:pos x="20" y="0"/>
                    </a:cxn>
                    <a:cxn ang="0">
                      <a:pos x="0" y="7"/>
                    </a:cxn>
                    <a:cxn ang="0">
                      <a:pos x="1285" y="3280"/>
                    </a:cxn>
                    <a:cxn ang="0">
                      <a:pos x="1327" y="3280"/>
                    </a:cxn>
                    <a:cxn ang="0">
                      <a:pos x="43" y="0"/>
                    </a:cxn>
                    <a:cxn ang="0">
                      <a:pos x="20" y="0"/>
                    </a:cxn>
                    <a:cxn ang="0">
                      <a:pos x="20" y="0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sz="1800" b="0"/>
                </a:p>
              </p:txBody>
            </p:sp>
          </p:grpSp>
          <p:sp>
            <p:nvSpPr>
              <p:cNvPr id="18491" name="Freeform 59"/>
              <p:cNvSpPr>
                <a:spLocks/>
              </p:cNvSpPr>
              <p:nvPr userDrawn="1"/>
            </p:nvSpPr>
            <p:spPr bwMode="hidden">
              <a:xfrm>
                <a:off x="0" y="1039"/>
                <a:ext cx="1254" cy="2632"/>
              </a:xfrm>
              <a:custGeom>
                <a:avLst/>
                <a:gdLst/>
                <a:ahLst/>
                <a:cxnLst>
                  <a:cxn ang="0">
                    <a:pos x="1236" y="0"/>
                  </a:cxn>
                  <a:cxn ang="0">
                    <a:pos x="1212" y="0"/>
                  </a:cxn>
                  <a:cxn ang="0">
                    <a:pos x="0" y="2542"/>
                  </a:cxn>
                  <a:cxn ang="0">
                    <a:pos x="0" y="2632"/>
                  </a:cxn>
                  <a:cxn ang="0">
                    <a:pos x="1254" y="7"/>
                  </a:cxn>
                  <a:cxn ang="0">
                    <a:pos x="1236" y="0"/>
                  </a:cxn>
                  <a:cxn ang="0">
                    <a:pos x="1236" y="0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/>
              </a:p>
            </p:txBody>
          </p:sp>
          <p:sp>
            <p:nvSpPr>
              <p:cNvPr id="18492" name="Freeform 60"/>
              <p:cNvSpPr>
                <a:spLocks/>
              </p:cNvSpPr>
              <p:nvPr userDrawn="1"/>
            </p:nvSpPr>
            <p:spPr bwMode="hidden">
              <a:xfrm>
                <a:off x="0" y="1039"/>
                <a:ext cx="948" cy="1676"/>
              </a:xfrm>
              <a:custGeom>
                <a:avLst/>
                <a:gdLst/>
                <a:ahLst/>
                <a:cxnLst>
                  <a:cxn ang="0">
                    <a:pos x="930" y="0"/>
                  </a:cxn>
                  <a:cxn ang="0">
                    <a:pos x="906" y="0"/>
                  </a:cxn>
                  <a:cxn ang="0">
                    <a:pos x="0" y="1593"/>
                  </a:cxn>
                  <a:cxn ang="0">
                    <a:pos x="0" y="1676"/>
                  </a:cxn>
                  <a:cxn ang="0">
                    <a:pos x="948" y="5"/>
                  </a:cxn>
                  <a:cxn ang="0">
                    <a:pos x="930" y="0"/>
                  </a:cxn>
                  <a:cxn ang="0">
                    <a:pos x="930" y="0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/>
              </a:p>
            </p:txBody>
          </p:sp>
          <p:sp>
            <p:nvSpPr>
              <p:cNvPr id="18493" name="Freeform 61"/>
              <p:cNvSpPr>
                <a:spLocks/>
              </p:cNvSpPr>
              <p:nvPr userDrawn="1"/>
            </p:nvSpPr>
            <p:spPr bwMode="hidden">
              <a:xfrm>
                <a:off x="0" y="1039"/>
                <a:ext cx="629" cy="937"/>
              </a:xfrm>
              <a:custGeom>
                <a:avLst/>
                <a:gdLst/>
                <a:ahLst/>
                <a:cxnLst>
                  <a:cxn ang="0">
                    <a:pos x="606" y="0"/>
                  </a:cxn>
                  <a:cxn ang="0">
                    <a:pos x="582" y="0"/>
                  </a:cxn>
                  <a:cxn ang="0">
                    <a:pos x="0" y="871"/>
                  </a:cxn>
                  <a:cxn ang="0">
                    <a:pos x="0" y="937"/>
                  </a:cxn>
                  <a:cxn ang="0">
                    <a:pos x="629" y="4"/>
                  </a:cxn>
                  <a:cxn ang="0">
                    <a:pos x="606" y="0"/>
                  </a:cxn>
                  <a:cxn ang="0">
                    <a:pos x="606" y="0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/>
              </a:p>
            </p:txBody>
          </p:sp>
          <p:sp>
            <p:nvSpPr>
              <p:cNvPr id="18494" name="Freeform 62"/>
              <p:cNvSpPr>
                <a:spLocks/>
              </p:cNvSpPr>
              <p:nvPr userDrawn="1"/>
            </p:nvSpPr>
            <p:spPr bwMode="hidden">
              <a:xfrm>
                <a:off x="0" y="1039"/>
                <a:ext cx="305" cy="427"/>
              </a:xfrm>
              <a:custGeom>
                <a:avLst/>
                <a:gdLst/>
                <a:ahLst/>
                <a:cxnLst>
                  <a:cxn ang="0">
                    <a:pos x="282" y="0"/>
                  </a:cxn>
                  <a:cxn ang="0">
                    <a:pos x="252" y="0"/>
                  </a:cxn>
                  <a:cxn ang="0">
                    <a:pos x="0" y="361"/>
                  </a:cxn>
                  <a:cxn ang="0">
                    <a:pos x="0" y="427"/>
                  </a:cxn>
                  <a:cxn ang="0">
                    <a:pos x="305" y="5"/>
                  </a:cxn>
                  <a:cxn ang="0">
                    <a:pos x="282" y="0"/>
                  </a:cxn>
                  <a:cxn ang="0">
                    <a:pos x="282" y="0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/>
              </a:p>
            </p:txBody>
          </p:sp>
          <p:sp>
            <p:nvSpPr>
              <p:cNvPr id="18495" name="Freeform 63"/>
              <p:cNvSpPr>
                <a:spLocks/>
              </p:cNvSpPr>
              <p:nvPr userDrawn="1"/>
            </p:nvSpPr>
            <p:spPr bwMode="hidden">
              <a:xfrm>
                <a:off x="4481" y="1039"/>
                <a:ext cx="1277" cy="26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17" y="0"/>
                  </a:cxn>
                  <a:cxn ang="0">
                    <a:pos x="0" y="4"/>
                  </a:cxn>
                  <a:cxn ang="0">
                    <a:pos x="1277" y="2686"/>
                  </a:cxn>
                  <a:cxn ang="0">
                    <a:pos x="1277" y="2596"/>
                  </a:cxn>
                  <a:cxn ang="0">
                    <a:pos x="41" y="0"/>
                  </a:cxn>
                  <a:cxn ang="0">
                    <a:pos x="41" y="0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/>
              </a:p>
            </p:txBody>
          </p:sp>
          <p:sp>
            <p:nvSpPr>
              <p:cNvPr id="18496" name="Freeform 64"/>
              <p:cNvSpPr>
                <a:spLocks/>
              </p:cNvSpPr>
              <p:nvPr userDrawn="1"/>
            </p:nvSpPr>
            <p:spPr bwMode="hidden">
              <a:xfrm>
                <a:off x="4770" y="1039"/>
                <a:ext cx="988" cy="1730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0" y="7"/>
                  </a:cxn>
                  <a:cxn ang="0">
                    <a:pos x="988" y="1730"/>
                  </a:cxn>
                  <a:cxn ang="0">
                    <a:pos x="988" y="1653"/>
                  </a:cxn>
                  <a:cxn ang="0">
                    <a:pos x="40" y="0"/>
                  </a:cxn>
                  <a:cxn ang="0">
                    <a:pos x="16" y="0"/>
                  </a:cxn>
                  <a:cxn ang="0">
                    <a:pos x="16" y="0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/>
              </a:p>
            </p:txBody>
          </p:sp>
          <p:sp>
            <p:nvSpPr>
              <p:cNvPr id="18497" name="Freeform 65"/>
              <p:cNvSpPr>
                <a:spLocks/>
              </p:cNvSpPr>
              <p:nvPr userDrawn="1"/>
            </p:nvSpPr>
            <p:spPr bwMode="hidden">
              <a:xfrm>
                <a:off x="5088" y="1039"/>
                <a:ext cx="670" cy="99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4"/>
                  </a:cxn>
                  <a:cxn ang="0">
                    <a:pos x="670" y="997"/>
                  </a:cxn>
                  <a:cxn ang="0">
                    <a:pos x="670" y="925"/>
                  </a:cxn>
                  <a:cxn ang="0">
                    <a:pos x="46" y="0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/>
              </a:p>
            </p:txBody>
          </p:sp>
          <p:sp>
            <p:nvSpPr>
              <p:cNvPr id="18498" name="Freeform 66"/>
              <p:cNvSpPr>
                <a:spLocks/>
              </p:cNvSpPr>
              <p:nvPr userDrawn="1"/>
            </p:nvSpPr>
            <p:spPr bwMode="hidden">
              <a:xfrm>
                <a:off x="5412" y="1039"/>
                <a:ext cx="346" cy="48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7"/>
                  </a:cxn>
                  <a:cxn ang="0">
                    <a:pos x="346" y="487"/>
                  </a:cxn>
                  <a:cxn ang="0">
                    <a:pos x="346" y="415"/>
                  </a:cxn>
                  <a:cxn ang="0">
                    <a:pos x="46" y="0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800" b="0"/>
              </a:p>
            </p:txBody>
          </p:sp>
        </p:grpSp>
      </p:grpSp>
      <p:sp>
        <p:nvSpPr>
          <p:cNvPr id="18499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273050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8500" name="Rectangle 6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5613" y="624205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501" name="Rectangle 6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2050"/>
            <a:ext cx="289560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502" name="Rectangle 7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205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17666208-FAC8-4098-A18F-635A175317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8503" name="Rectangle 7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598613"/>
            <a:ext cx="8226425" cy="449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13" Type="http://schemas.openxmlformats.org/officeDocument/2006/relationships/slide" Target="slide26.xml"/><Relationship Id="rId3" Type="http://schemas.openxmlformats.org/officeDocument/2006/relationships/slide" Target="slide6.xml"/><Relationship Id="rId7" Type="http://schemas.openxmlformats.org/officeDocument/2006/relationships/slide" Target="slide14.xml"/><Relationship Id="rId12" Type="http://schemas.openxmlformats.org/officeDocument/2006/relationships/slide" Target="slide24.xml"/><Relationship Id="rId17" Type="http://schemas.openxmlformats.org/officeDocument/2006/relationships/slide" Target="slide34.xml"/><Relationship Id="rId2" Type="http://schemas.openxmlformats.org/officeDocument/2006/relationships/slide" Target="slide4.xml"/><Relationship Id="rId16" Type="http://schemas.openxmlformats.org/officeDocument/2006/relationships/slide" Target="slide3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2.xml"/><Relationship Id="rId11" Type="http://schemas.openxmlformats.org/officeDocument/2006/relationships/slide" Target="slide22.xml"/><Relationship Id="rId5" Type="http://schemas.openxmlformats.org/officeDocument/2006/relationships/slide" Target="slide10.xml"/><Relationship Id="rId15" Type="http://schemas.openxmlformats.org/officeDocument/2006/relationships/slide" Target="slide30.xml"/><Relationship Id="rId10" Type="http://schemas.openxmlformats.org/officeDocument/2006/relationships/slide" Target="slide20.xml"/><Relationship Id="rId4" Type="http://schemas.openxmlformats.org/officeDocument/2006/relationships/slide" Target="slide8.xml"/><Relationship Id="rId9" Type="http://schemas.openxmlformats.org/officeDocument/2006/relationships/slide" Target="slide18.xml"/><Relationship Id="rId14" Type="http://schemas.openxmlformats.org/officeDocument/2006/relationships/slide" Target="slide2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slide" Target="slide48.xml"/><Relationship Id="rId13" Type="http://schemas.openxmlformats.org/officeDocument/2006/relationships/slide" Target="slide58.xml"/><Relationship Id="rId3" Type="http://schemas.openxmlformats.org/officeDocument/2006/relationships/slide" Target="slide38.xml"/><Relationship Id="rId7" Type="http://schemas.openxmlformats.org/officeDocument/2006/relationships/slide" Target="slide46.xml"/><Relationship Id="rId12" Type="http://schemas.openxmlformats.org/officeDocument/2006/relationships/slide" Target="slide56.xml"/><Relationship Id="rId17" Type="http://schemas.openxmlformats.org/officeDocument/2006/relationships/slide" Target="slide66.xml"/><Relationship Id="rId2" Type="http://schemas.openxmlformats.org/officeDocument/2006/relationships/slide" Target="slide36.xml"/><Relationship Id="rId16" Type="http://schemas.openxmlformats.org/officeDocument/2006/relationships/slide" Target="slide6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4.xml"/><Relationship Id="rId11" Type="http://schemas.openxmlformats.org/officeDocument/2006/relationships/slide" Target="slide54.xml"/><Relationship Id="rId5" Type="http://schemas.openxmlformats.org/officeDocument/2006/relationships/slide" Target="slide42.xml"/><Relationship Id="rId15" Type="http://schemas.openxmlformats.org/officeDocument/2006/relationships/slide" Target="slide62.xml"/><Relationship Id="rId10" Type="http://schemas.openxmlformats.org/officeDocument/2006/relationships/slide" Target="slide52.xml"/><Relationship Id="rId4" Type="http://schemas.openxmlformats.org/officeDocument/2006/relationships/slide" Target="slide40.xml"/><Relationship Id="rId9" Type="http://schemas.openxmlformats.org/officeDocument/2006/relationships/slide" Target="slide50.xml"/><Relationship Id="rId14" Type="http://schemas.openxmlformats.org/officeDocument/2006/relationships/slide" Target="slide6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3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3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3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" Target="slide3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" Target="slide3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" Target="slide35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" Target="slide35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" Target="slide3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" Target="slide35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" Target="slide3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" Target="slide35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" Target="slide35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" Target="slide3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" Target="slide70.xml"/><Relationship Id="rId2" Type="http://schemas.openxmlformats.org/officeDocument/2006/relationships/slide" Target="slide68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slide" Target="slide7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slide" Target="slide72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Рисунок 5" descr="svoja_igr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620713"/>
            <a:ext cx="847090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6"/>
          <p:cNvSpPr txBox="1">
            <a:spLocks/>
          </p:cNvSpPr>
          <p:nvPr/>
        </p:nvSpPr>
        <p:spPr>
          <a:xfrm>
            <a:off x="395288" y="5516563"/>
            <a:ext cx="8462962" cy="862012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440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по финансовой грамотности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5400" b="1" dirty="0" smtClean="0">
                <a:solidFill>
                  <a:schemeClr val="hlink"/>
                </a:solidFill>
              </a:rPr>
              <a:t>Загадки 40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23850" y="1773238"/>
            <a:ext cx="8280400" cy="3171825"/>
          </a:xfrm>
        </p:spPr>
        <p:txBody>
          <a:bodyPr/>
          <a:lstStyle/>
          <a:p>
            <a:pPr algn="ctr" eaLnBrk="1" hangingPunct="1">
              <a:buNone/>
              <a:defRPr/>
            </a:pPr>
            <a:r>
              <a:rPr lang="ru-RU" sz="4000" dirty="0" smtClean="0"/>
              <a:t> </a:t>
            </a:r>
            <a:r>
              <a:rPr lang="ru-RU" sz="4800" dirty="0">
                <a:effectLst/>
              </a:rPr>
              <a:t>До обеда сгоряча</a:t>
            </a:r>
            <a:r>
              <a:rPr lang="ru-RU" sz="4800" dirty="0"/>
              <a:t/>
            </a:r>
            <a:br>
              <a:rPr lang="ru-RU" sz="4800" dirty="0"/>
            </a:br>
            <a:r>
              <a:rPr lang="ru-RU" sz="4800" dirty="0">
                <a:effectLst/>
              </a:rPr>
              <a:t>Поработает с плеча —</a:t>
            </a:r>
            <a:r>
              <a:rPr lang="ru-RU" sz="4800" dirty="0"/>
              <a:t/>
            </a:r>
            <a:br>
              <a:rPr lang="ru-RU" sz="4800" dirty="0"/>
            </a:br>
            <a:r>
              <a:rPr lang="ru-RU" sz="4800" dirty="0">
                <a:effectLst/>
              </a:rPr>
              <a:t>И в итоге, будь здоров,</a:t>
            </a:r>
            <a:r>
              <a:rPr lang="ru-RU" sz="4800" dirty="0"/>
              <a:t/>
            </a:r>
            <a:br>
              <a:rPr lang="ru-RU" sz="4800" dirty="0"/>
            </a:br>
            <a:r>
              <a:rPr lang="ru-RU" sz="4800" dirty="0">
                <a:effectLst/>
              </a:rPr>
              <a:t>Наломает столько дров!</a:t>
            </a:r>
            <a:endParaRPr lang="ru-RU" sz="4800" b="1" dirty="0" smtClean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5400" b="1" dirty="0" smtClean="0">
                <a:solidFill>
                  <a:schemeClr val="hlink"/>
                </a:solidFill>
              </a:rPr>
              <a:t>Загадки 40</a:t>
            </a:r>
          </a:p>
        </p:txBody>
      </p:sp>
      <p:sp>
        <p:nvSpPr>
          <p:cNvPr id="6" name="Штриховая стрелка вправо 5">
            <a:hlinkClick r:id="rId2" action="ppaction://hlinksldjump"/>
          </p:cNvPr>
          <p:cNvSpPr/>
          <p:nvPr/>
        </p:nvSpPr>
        <p:spPr>
          <a:xfrm>
            <a:off x="8316913" y="6048375"/>
            <a:ext cx="647700" cy="693738"/>
          </a:xfrm>
          <a:prstGeom prst="striped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 b="0"/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840329" y="1773238"/>
            <a:ext cx="3143272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ru-RU" sz="60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spcBef>
                <a:spcPct val="50000"/>
              </a:spcBef>
              <a:defRPr/>
            </a:pPr>
            <a:r>
              <a:rPr lang="ru-RU" sz="6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Топор</a:t>
            </a:r>
            <a:endParaRPr lang="ru-RU" sz="6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" name="Picture 2" descr="https://img2.freepng.ru/20180329/eve/kisspng-animal-crossing-new-leaf-animal-crossing-pocket-ax-5abd29f936e5e6.129280941522346489224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601" y="1988840"/>
            <a:ext cx="4680645" cy="3432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5400" b="1" dirty="0" smtClean="0">
                <a:solidFill>
                  <a:schemeClr val="hlink"/>
                </a:solidFill>
              </a:rPr>
              <a:t>Загадки 50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23850" y="1844675"/>
            <a:ext cx="8226425" cy="3171825"/>
          </a:xfrm>
        </p:spPr>
        <p:txBody>
          <a:bodyPr/>
          <a:lstStyle/>
          <a:p>
            <a:pPr algn="ctr" eaLnBrk="1" hangingPunct="1">
              <a:buNone/>
              <a:defRPr/>
            </a:pPr>
            <a:r>
              <a:rPr lang="ru-RU" sz="4000" dirty="0" smtClean="0"/>
              <a:t> </a:t>
            </a:r>
            <a:r>
              <a:rPr lang="ru-RU" sz="4000" dirty="0">
                <a:effectLst/>
              </a:rPr>
              <a:t>Не крылата, а перната,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>
                <a:effectLst/>
              </a:rPr>
              <a:t>Как летит, так свистит,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>
                <a:effectLst/>
              </a:rPr>
              <a:t>А сидит, так молчит.</a:t>
            </a:r>
            <a:endParaRPr lang="ru-RU" sz="4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FFFF99"/>
                </a:solidFill>
              </a:rPr>
              <a:t> </a:t>
            </a:r>
            <a:r>
              <a:rPr lang="ru-RU" sz="5400" b="1" dirty="0" smtClean="0">
                <a:solidFill>
                  <a:schemeClr val="hlink"/>
                </a:solidFill>
              </a:rPr>
              <a:t>Загадки 50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68313" y="3501008"/>
            <a:ext cx="2889241" cy="115513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5400" b="1" dirty="0" smtClean="0"/>
              <a:t>Стрела</a:t>
            </a:r>
          </a:p>
        </p:txBody>
      </p:sp>
      <p:sp>
        <p:nvSpPr>
          <p:cNvPr id="6" name="Штриховая стрелка вправо 5">
            <a:hlinkClick r:id="rId2" action="ppaction://hlinksldjump"/>
          </p:cNvPr>
          <p:cNvSpPr/>
          <p:nvPr/>
        </p:nvSpPr>
        <p:spPr>
          <a:xfrm>
            <a:off x="8316913" y="6048375"/>
            <a:ext cx="647700" cy="693738"/>
          </a:xfrm>
          <a:prstGeom prst="striped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 b="0"/>
          </a:p>
        </p:txBody>
      </p:sp>
      <p:pic>
        <p:nvPicPr>
          <p:cNvPr id="2" name="Picture 2" descr="https://pngimg.com/uploads/arrow_bow/arrow_bow_PNG2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935" y="1772816"/>
            <a:ext cx="6373978" cy="2255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800" b="1" dirty="0" smtClean="0">
                <a:solidFill>
                  <a:schemeClr val="hlink"/>
                </a:solidFill>
              </a:rPr>
              <a:t>Древние деньги 10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95288" y="1773238"/>
            <a:ext cx="8226425" cy="317182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000" dirty="0" smtClean="0"/>
              <a:t> </a:t>
            </a:r>
            <a:r>
              <a:rPr lang="ru-RU" sz="5400" b="1" dirty="0" smtClean="0"/>
              <a:t>Что считали за деньги в Древней Руси?</a:t>
            </a:r>
            <a:endParaRPr lang="ru-RU" sz="5400" b="1" i="1" dirty="0" smtClean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FFFF99"/>
                </a:solidFill>
              </a:rPr>
              <a:t> </a:t>
            </a:r>
            <a:r>
              <a:rPr lang="ru-RU" sz="4800" b="1" dirty="0">
                <a:solidFill>
                  <a:schemeClr val="hlink"/>
                </a:solidFill>
              </a:rPr>
              <a:t>Древние деньги 10</a:t>
            </a:r>
            <a:endParaRPr lang="ru-RU" sz="4800" b="1" dirty="0" smtClean="0">
              <a:solidFill>
                <a:schemeClr val="hlink"/>
              </a:solidFill>
            </a:endParaRPr>
          </a:p>
        </p:txBody>
      </p:sp>
      <p:sp>
        <p:nvSpPr>
          <p:cNvPr id="6" name="Штриховая стрелка вправо 5">
            <a:hlinkClick r:id="rId2" action="ppaction://hlinksldjump"/>
          </p:cNvPr>
          <p:cNvSpPr/>
          <p:nvPr/>
        </p:nvSpPr>
        <p:spPr>
          <a:xfrm>
            <a:off x="8316913" y="6048375"/>
            <a:ext cx="647700" cy="693738"/>
          </a:xfrm>
          <a:prstGeom prst="striped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 b="0"/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357158" y="1773238"/>
            <a:ext cx="4071966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ru-RU" sz="48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spcBef>
                <a:spcPct val="50000"/>
              </a:spcBef>
              <a:defRPr/>
            </a:pPr>
            <a:r>
              <a:rPr lang="ru-RU" sz="4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Шкуры животных, камни, пища.</a:t>
            </a:r>
            <a:endParaRPr lang="ru-RU" sz="4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0658" name="AutoShape 2" descr="http://mclub.com.ua/images/alb/cover916_1287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Picture 6" descr="http://megasklad.ru/data/photoes/s4789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155957"/>
            <a:ext cx="4090393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6" descr="http://www.md.all.biz/img/md/catalog/middle/155075.jpeg?rrr=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1732211"/>
            <a:ext cx="3071834" cy="2303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http://amber.export.in.ua/images/2015/01/18/65/%D0%BF%D1%80%D0%BE%D0%B4%D0%B0%D0%BC-%D1%8F%D0%BD%D1%82%D0%B0%D1%80%D1%8C-8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3372" y="4214040"/>
            <a:ext cx="3714776" cy="22145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800" b="1" dirty="0">
                <a:solidFill>
                  <a:schemeClr val="hlink"/>
                </a:solidFill>
              </a:rPr>
              <a:t>Древние деньги 20</a:t>
            </a:r>
            <a:endParaRPr lang="ru-RU" sz="4800" b="1" dirty="0" smtClean="0">
              <a:solidFill>
                <a:schemeClr val="hlink"/>
              </a:solidFill>
            </a:endParaRP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323850" y="1571612"/>
            <a:ext cx="8604250" cy="3637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ru-RU" sz="4800" dirty="0" smtClean="0"/>
              <a:t>Как назывались первые </a:t>
            </a:r>
            <a:r>
              <a:rPr lang="ru-RU" sz="4800" dirty="0"/>
              <a:t>русские  монеты </a:t>
            </a:r>
            <a:r>
              <a:rPr lang="ru-RU" sz="4800" dirty="0" smtClean="0"/>
              <a:t>–Владимира </a:t>
            </a:r>
            <a:r>
              <a:rPr lang="ru-RU" sz="4800" dirty="0"/>
              <a:t>Святославовича 988 год.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FFFF99"/>
                </a:solidFill>
              </a:rPr>
              <a:t> </a:t>
            </a:r>
            <a:r>
              <a:rPr lang="ru-RU" sz="4800" b="1" dirty="0">
                <a:solidFill>
                  <a:schemeClr val="hlink"/>
                </a:solidFill>
              </a:rPr>
              <a:t>Древние деньги 20</a:t>
            </a:r>
            <a:endParaRPr lang="ru-RU" sz="4800" b="1" dirty="0" smtClean="0">
              <a:solidFill>
                <a:schemeClr val="hlink"/>
              </a:solidFill>
            </a:endParaRPr>
          </a:p>
        </p:txBody>
      </p:sp>
      <p:sp>
        <p:nvSpPr>
          <p:cNvPr id="6" name="Штриховая стрелка вправо 5">
            <a:hlinkClick r:id="rId2" action="ppaction://hlinksldjump"/>
          </p:cNvPr>
          <p:cNvSpPr/>
          <p:nvPr/>
        </p:nvSpPr>
        <p:spPr>
          <a:xfrm>
            <a:off x="8316913" y="6048375"/>
            <a:ext cx="647700" cy="693738"/>
          </a:xfrm>
          <a:prstGeom prst="striped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 b="0"/>
          </a:p>
        </p:txBody>
      </p:sp>
      <p:pic>
        <p:nvPicPr>
          <p:cNvPr id="5" name="Рисунок 4" descr="Изображение"/>
          <p:cNvPicPr/>
          <p:nvPr/>
        </p:nvPicPr>
        <p:blipFill>
          <a:blip r:embed="rId3" cstate="print"/>
          <a:srcRect r="48649"/>
          <a:stretch>
            <a:fillRect/>
          </a:stretch>
        </p:blipFill>
        <p:spPr bwMode="auto">
          <a:xfrm>
            <a:off x="755576" y="1855654"/>
            <a:ext cx="3381526" cy="1930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Изображение"/>
          <p:cNvPicPr/>
          <p:nvPr/>
        </p:nvPicPr>
        <p:blipFill>
          <a:blip r:embed="rId3" cstate="print"/>
          <a:srcRect l="50000" t="2797"/>
          <a:stretch>
            <a:fillRect/>
          </a:stretch>
        </p:blipFill>
        <p:spPr bwMode="auto">
          <a:xfrm>
            <a:off x="5185072" y="2027408"/>
            <a:ext cx="3347367" cy="1758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043608" y="4221088"/>
            <a:ext cx="71287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«Серебряник</a:t>
            </a:r>
            <a:r>
              <a:rPr lang="ru-RU" sz="2800" dirty="0"/>
              <a:t>» </a:t>
            </a:r>
            <a:r>
              <a:rPr lang="ru-RU" sz="2800" dirty="0" smtClean="0"/>
              <a:t>                       «</a:t>
            </a:r>
            <a:r>
              <a:rPr lang="ru-RU" sz="2800" dirty="0" err="1" smtClean="0"/>
              <a:t>Златник</a:t>
            </a:r>
            <a:r>
              <a:rPr lang="ru-RU" sz="2800" dirty="0"/>
              <a:t>»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FFFF99"/>
                </a:solidFill>
              </a:rPr>
              <a:t> </a:t>
            </a:r>
            <a:r>
              <a:rPr lang="ru-RU" sz="4800" b="1" dirty="0">
                <a:solidFill>
                  <a:schemeClr val="hlink"/>
                </a:solidFill>
              </a:rPr>
              <a:t>Древние деньги 30</a:t>
            </a:r>
            <a:endParaRPr lang="ru-RU" sz="4800" b="1" dirty="0" smtClean="0">
              <a:solidFill>
                <a:schemeClr val="hlink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85720" y="1785926"/>
            <a:ext cx="8675688" cy="3443298"/>
          </a:xfrm>
        </p:spPr>
        <p:txBody>
          <a:bodyPr/>
          <a:lstStyle/>
          <a:p>
            <a:pPr indent="20638" algn="ctr" eaLnBrk="1" hangingPunct="1">
              <a:buNone/>
              <a:defRPr/>
            </a:pPr>
            <a:r>
              <a:rPr lang="ru-RU" sz="4000" dirty="0" smtClean="0"/>
              <a:t>Как на Руси назывались серебряные слитки?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FFFF99"/>
                </a:solidFill>
              </a:rPr>
              <a:t> </a:t>
            </a:r>
            <a:r>
              <a:rPr lang="ru-RU" sz="4800" b="1" dirty="0">
                <a:solidFill>
                  <a:schemeClr val="hlink"/>
                </a:solidFill>
              </a:rPr>
              <a:t>Древние деньги 30</a:t>
            </a:r>
            <a:endParaRPr lang="ru-RU" sz="4800" b="1" dirty="0" smtClean="0">
              <a:solidFill>
                <a:schemeClr val="hlink"/>
              </a:solidFill>
            </a:endParaRPr>
          </a:p>
        </p:txBody>
      </p:sp>
      <p:sp>
        <p:nvSpPr>
          <p:cNvPr id="6" name="Штриховая стрелка вправо 5">
            <a:hlinkClick r:id="rId2" action="ppaction://hlinksldjump"/>
          </p:cNvPr>
          <p:cNvSpPr/>
          <p:nvPr/>
        </p:nvSpPr>
        <p:spPr>
          <a:xfrm>
            <a:off x="8316913" y="6048375"/>
            <a:ext cx="647700" cy="693738"/>
          </a:xfrm>
          <a:prstGeom prst="striped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 b="0"/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642910" y="1484313"/>
            <a:ext cx="3786214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ru-RU" sz="60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spcBef>
                <a:spcPct val="50000"/>
              </a:spcBef>
              <a:defRPr/>
            </a:pPr>
            <a:r>
              <a:rPr lang="ru-RU" sz="6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Гривны</a:t>
            </a:r>
            <a:endParaRPr lang="ru-RU" sz="6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7" name="Рисунок 4" descr="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4328237" y="2520164"/>
            <a:ext cx="4357718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8000" b="1" dirty="0" smtClean="0">
                <a:solidFill>
                  <a:srgbClr val="FFC000"/>
                </a:solidFill>
              </a:rPr>
              <a:t>Раунд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FFFF99"/>
                </a:solidFill>
              </a:rPr>
              <a:t> </a:t>
            </a:r>
            <a:r>
              <a:rPr lang="ru-RU" sz="4800" b="1" dirty="0">
                <a:solidFill>
                  <a:schemeClr val="hlink"/>
                </a:solidFill>
              </a:rPr>
              <a:t>Древние деньги 40</a:t>
            </a:r>
            <a:endParaRPr lang="ru-RU" sz="4800" b="1" dirty="0" smtClean="0">
              <a:solidFill>
                <a:schemeClr val="hlink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39750" y="2000240"/>
            <a:ext cx="8226425" cy="321471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000" dirty="0" smtClean="0"/>
              <a:t> </a:t>
            </a:r>
            <a:r>
              <a:rPr lang="ru-RU" sz="4400" dirty="0" smtClean="0"/>
              <a:t>Назовите русские монеты, равные 3 копейкам и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400" dirty="0" smtClean="0"/>
              <a:t>50 копейкам.</a:t>
            </a:r>
            <a:endParaRPr lang="ru-RU" sz="4400" i="1" dirty="0" smtClean="0">
              <a:cs typeface="Times New Roman" pitchFamily="18" charset="0"/>
            </a:endParaRPr>
          </a:p>
        </p:txBody>
      </p:sp>
      <p:sp>
        <p:nvSpPr>
          <p:cNvPr id="34819" name="Text Box 4"/>
          <p:cNvSpPr txBox="1">
            <a:spLocks noChangeArrowheads="1"/>
          </p:cNvSpPr>
          <p:nvPr/>
        </p:nvSpPr>
        <p:spPr bwMode="auto">
          <a:xfrm>
            <a:off x="1071538" y="1785926"/>
            <a:ext cx="5543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1800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FFFF99"/>
                </a:solidFill>
              </a:rPr>
              <a:t> </a:t>
            </a:r>
            <a:r>
              <a:rPr lang="ru-RU" sz="4800" b="1" dirty="0">
                <a:solidFill>
                  <a:schemeClr val="hlink"/>
                </a:solidFill>
              </a:rPr>
              <a:t>Древние деньги 40</a:t>
            </a:r>
            <a:endParaRPr lang="ru-RU" sz="4800" b="1" dirty="0" smtClean="0">
              <a:solidFill>
                <a:schemeClr val="hlink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928663" y="1571612"/>
            <a:ext cx="7143799" cy="1214446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Алтын       Полтина</a:t>
            </a:r>
          </a:p>
        </p:txBody>
      </p:sp>
      <p:sp>
        <p:nvSpPr>
          <p:cNvPr id="6" name="Штриховая стрелка вправо 5">
            <a:hlinkClick r:id="rId2" action="ppaction://hlinksldjump"/>
          </p:cNvPr>
          <p:cNvSpPr/>
          <p:nvPr/>
        </p:nvSpPr>
        <p:spPr>
          <a:xfrm>
            <a:off x="8316913" y="6048375"/>
            <a:ext cx="647700" cy="693738"/>
          </a:xfrm>
          <a:prstGeom prst="striped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 b="0"/>
          </a:p>
        </p:txBody>
      </p:sp>
      <p:pic>
        <p:nvPicPr>
          <p:cNvPr id="7" name="Рисунок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3063830"/>
            <a:ext cx="2232248" cy="2075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0815" y="2924944"/>
            <a:ext cx="392909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800" b="1" dirty="0">
                <a:solidFill>
                  <a:schemeClr val="hlink"/>
                </a:solidFill>
              </a:rPr>
              <a:t>Древние деньги 50</a:t>
            </a:r>
            <a:endParaRPr lang="ru-RU" sz="4800" b="1" dirty="0" smtClean="0">
              <a:solidFill>
                <a:schemeClr val="hlink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39750" y="1928802"/>
            <a:ext cx="7848673" cy="2508310"/>
          </a:xfrm>
        </p:spPr>
        <p:txBody>
          <a:bodyPr/>
          <a:lstStyle/>
          <a:p>
            <a:pPr algn="ctr">
              <a:buNone/>
            </a:pPr>
            <a:r>
              <a:rPr lang="ru-RU" sz="4000" dirty="0" smtClean="0"/>
              <a:t>    В </a:t>
            </a:r>
            <a:r>
              <a:rPr lang="ru-RU" sz="4000" dirty="0"/>
              <a:t>правление </a:t>
            </a:r>
            <a:r>
              <a:rPr lang="ru-RU" sz="4000" dirty="0" smtClean="0"/>
              <a:t>какой императрицы  в России появились  первые </a:t>
            </a:r>
            <a:r>
              <a:rPr lang="ru-RU" sz="4000" dirty="0"/>
              <a:t>бумажные </a:t>
            </a:r>
            <a:r>
              <a:rPr lang="ru-RU" sz="4000" dirty="0" smtClean="0"/>
              <a:t>деньги.</a:t>
            </a:r>
            <a:endParaRPr lang="ru-RU" sz="4000" i="1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FFFF99"/>
                </a:solidFill>
              </a:rPr>
              <a:t> </a:t>
            </a:r>
            <a:r>
              <a:rPr lang="ru-RU" sz="4800" b="1" dirty="0">
                <a:solidFill>
                  <a:schemeClr val="hlink"/>
                </a:solidFill>
              </a:rPr>
              <a:t>Древние деньги 50</a:t>
            </a:r>
            <a:endParaRPr lang="ru-RU" sz="4800" b="1" dirty="0" smtClean="0">
              <a:solidFill>
                <a:schemeClr val="hlink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95288" y="1571611"/>
            <a:ext cx="8226425" cy="1000133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800" dirty="0" smtClean="0"/>
              <a:t>В правление императрицы Екатерины </a:t>
            </a:r>
            <a:r>
              <a:rPr lang="en-US" sz="4800" dirty="0" smtClean="0"/>
              <a:t>II</a:t>
            </a:r>
            <a:endParaRPr lang="ru-RU" sz="4800" b="1" i="1" dirty="0" smtClean="0">
              <a:cs typeface="Times New Roman" pitchFamily="18" charset="0"/>
            </a:endParaRPr>
          </a:p>
        </p:txBody>
      </p:sp>
      <p:sp>
        <p:nvSpPr>
          <p:cNvPr id="6" name="Штриховая стрелка вправо 5">
            <a:hlinkClick r:id="rId2" action="ppaction://hlinksldjump"/>
          </p:cNvPr>
          <p:cNvSpPr/>
          <p:nvPr/>
        </p:nvSpPr>
        <p:spPr>
          <a:xfrm>
            <a:off x="8316913" y="6048375"/>
            <a:ext cx="647700" cy="693738"/>
          </a:xfrm>
          <a:prstGeom prst="striped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 b="0"/>
          </a:p>
        </p:txBody>
      </p:sp>
      <p:pic>
        <p:nvPicPr>
          <p:cNvPr id="7" name="Рисунок 6" descr="http://ubiznes.ru/wp-content/uploads/2012/01/781b1.jpg"/>
          <p:cNvPicPr/>
          <p:nvPr/>
        </p:nvPicPr>
        <p:blipFill>
          <a:blip r:embed="rId3" cstate="print"/>
          <a:srcRect t="23558" r="-1497" b="28526"/>
          <a:stretch>
            <a:fillRect/>
          </a:stretch>
        </p:blipFill>
        <p:spPr bwMode="auto">
          <a:xfrm>
            <a:off x="1547664" y="3573016"/>
            <a:ext cx="4464496" cy="2432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eaLnBrk="1" hangingPunct="1">
              <a:defRPr/>
            </a:pPr>
            <a:r>
              <a:rPr lang="ru-RU" sz="3600" b="1" dirty="0">
                <a:solidFill>
                  <a:srgbClr val="FFFF99"/>
                </a:solidFill>
                <a:effectLst/>
                <a:latin typeface="Arial" charset="0"/>
              </a:rPr>
              <a:t>Современные Российские деньги</a:t>
            </a:r>
            <a:br>
              <a:rPr lang="ru-RU" sz="3600" b="1" dirty="0">
                <a:solidFill>
                  <a:srgbClr val="FFFF99"/>
                </a:solidFill>
                <a:effectLst/>
                <a:latin typeface="Arial" charset="0"/>
              </a:rPr>
            </a:br>
            <a:r>
              <a:rPr lang="ru-RU" sz="3600" b="1" dirty="0" smtClean="0">
                <a:solidFill>
                  <a:schemeClr val="hlink"/>
                </a:solidFill>
              </a:rPr>
              <a:t>10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50825" y="1628775"/>
            <a:ext cx="8586788" cy="1157283"/>
          </a:xfrm>
        </p:spPr>
        <p:txBody>
          <a:bodyPr/>
          <a:lstStyle/>
          <a:p>
            <a:pPr marL="0" indent="20638" algn="ctr" eaLnBrk="1" hangingPunct="1">
              <a:buFont typeface="Wingdings" pitchFamily="2" charset="2"/>
              <a:buNone/>
              <a:defRPr/>
            </a:pPr>
            <a:r>
              <a:rPr lang="ru-RU" sz="4400" b="1" dirty="0" smtClean="0">
                <a:cs typeface="Times New Roman" pitchFamily="18" charset="0"/>
              </a:rPr>
              <a:t>Монеты какого номинала используются в России на данный момент?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b="1" dirty="0">
                <a:solidFill>
                  <a:srgbClr val="FFFF99"/>
                </a:solidFill>
                <a:effectLst/>
                <a:latin typeface="Arial" charset="0"/>
              </a:rPr>
              <a:t>Современные Российские деньги</a:t>
            </a:r>
            <a:br>
              <a:rPr lang="ru-RU" sz="3600" b="1" dirty="0">
                <a:solidFill>
                  <a:srgbClr val="FFFF99"/>
                </a:solidFill>
                <a:effectLst/>
                <a:latin typeface="Arial" charset="0"/>
              </a:rPr>
            </a:br>
            <a:r>
              <a:rPr lang="ru-RU" sz="3600" b="1" dirty="0">
                <a:solidFill>
                  <a:schemeClr val="hlink"/>
                </a:solidFill>
              </a:rPr>
              <a:t>10</a:t>
            </a:r>
            <a:endParaRPr lang="ru-RU" sz="3600" b="1" dirty="0" smtClean="0">
              <a:solidFill>
                <a:schemeClr val="hlink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611188" y="2643182"/>
            <a:ext cx="3817936" cy="1643074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800" dirty="0" smtClean="0"/>
              <a:t> </a:t>
            </a:r>
            <a:endParaRPr lang="ru-RU" sz="96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Штриховая стрелка вправо 6">
            <a:hlinkClick r:id="rId2" action="ppaction://hlinksldjump"/>
          </p:cNvPr>
          <p:cNvSpPr/>
          <p:nvPr/>
        </p:nvSpPr>
        <p:spPr>
          <a:xfrm>
            <a:off x="8388350" y="6021388"/>
            <a:ext cx="647700" cy="692150"/>
          </a:xfrm>
          <a:prstGeom prst="striped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 b="0"/>
          </a:p>
        </p:txBody>
      </p:sp>
      <p:sp>
        <p:nvSpPr>
          <p:cNvPr id="3" name="TextBox 2"/>
          <p:cNvSpPr txBox="1"/>
          <p:nvPr/>
        </p:nvSpPr>
        <p:spPr>
          <a:xfrm>
            <a:off x="1331640" y="2132856"/>
            <a:ext cx="65527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5 , 10, 50 копеек, </a:t>
            </a:r>
          </a:p>
          <a:p>
            <a:r>
              <a:rPr lang="ru-RU" sz="5400" dirty="0" smtClean="0"/>
              <a:t>1, 2, 5, 10 рублей.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b="1" dirty="0">
                <a:solidFill>
                  <a:srgbClr val="FFFF99"/>
                </a:solidFill>
                <a:effectLst/>
                <a:latin typeface="Arial" charset="0"/>
              </a:rPr>
              <a:t>Современные Российские деньги</a:t>
            </a:r>
            <a:br>
              <a:rPr lang="ru-RU" sz="3600" b="1" dirty="0">
                <a:solidFill>
                  <a:srgbClr val="FFFF99"/>
                </a:solidFill>
                <a:effectLst/>
                <a:latin typeface="Arial" charset="0"/>
              </a:rPr>
            </a:br>
            <a:r>
              <a:rPr lang="ru-RU" sz="3600" b="1" dirty="0" smtClean="0">
                <a:solidFill>
                  <a:schemeClr val="hlink"/>
                </a:solidFill>
              </a:rPr>
              <a:t>20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9552" y="1772816"/>
            <a:ext cx="7776864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cs typeface="Times New Roman" pitchFamily="18" charset="0"/>
              </a:rPr>
              <a:t>Купюры </a:t>
            </a:r>
            <a:r>
              <a:rPr lang="ru-RU" sz="4000" dirty="0">
                <a:cs typeface="Times New Roman" pitchFamily="18" charset="0"/>
              </a:rPr>
              <a:t>какого номинала используются в России на данный момент?</a:t>
            </a:r>
          </a:p>
          <a:p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b="1" dirty="0">
                <a:solidFill>
                  <a:srgbClr val="FFFF99"/>
                </a:solidFill>
                <a:effectLst/>
                <a:latin typeface="Arial" charset="0"/>
              </a:rPr>
              <a:t>Современные Российские деньги </a:t>
            </a:r>
            <a:r>
              <a:rPr lang="ru-RU" sz="4000" b="1" dirty="0" smtClean="0">
                <a:solidFill>
                  <a:schemeClr val="hlink"/>
                </a:solidFill>
              </a:rPr>
              <a:t>20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817873" y="2204864"/>
            <a:ext cx="7792094" cy="1714513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800" b="1" i="1" dirty="0" smtClean="0">
                <a:cs typeface="Times New Roman" pitchFamily="18" charset="0"/>
              </a:rPr>
              <a:t>10, 50, 100,200, 500, 1000, 2000, 5000 рублей.</a:t>
            </a:r>
          </a:p>
        </p:txBody>
      </p:sp>
      <p:sp>
        <p:nvSpPr>
          <p:cNvPr id="6" name="Штриховая стрелка вправо 5">
            <a:hlinkClick r:id="rId2" action="ppaction://hlinksldjump"/>
          </p:cNvPr>
          <p:cNvSpPr/>
          <p:nvPr/>
        </p:nvSpPr>
        <p:spPr>
          <a:xfrm>
            <a:off x="8316913" y="6048375"/>
            <a:ext cx="647700" cy="693738"/>
          </a:xfrm>
          <a:prstGeom prst="striped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>
                <a:solidFill>
                  <a:srgbClr val="FFFF99"/>
                </a:solidFill>
                <a:effectLst/>
                <a:latin typeface="Arial" charset="0"/>
              </a:rPr>
              <a:t>Современные Российские деньги </a:t>
            </a:r>
            <a:r>
              <a:rPr lang="ru-RU" b="1" dirty="0" smtClean="0">
                <a:solidFill>
                  <a:schemeClr val="hlink"/>
                </a:solidFill>
              </a:rPr>
              <a:t>30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639216" y="1700808"/>
            <a:ext cx="559708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20638" algn="ctr" eaLnBrk="1" hangingPunct="1">
              <a:buFont typeface="Wingdings" pitchFamily="2" charset="2"/>
              <a:buNone/>
              <a:defRPr/>
            </a:pPr>
            <a:r>
              <a:rPr lang="ru-RU" sz="4800" dirty="0">
                <a:cs typeface="Times New Roman" pitchFamily="18" charset="0"/>
              </a:rPr>
              <a:t>Назовите национальную денежную единицу России.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>
                <a:solidFill>
                  <a:srgbClr val="FFFF99"/>
                </a:solidFill>
                <a:effectLst/>
                <a:latin typeface="Arial" charset="0"/>
              </a:rPr>
              <a:t>Современные Российские деньги </a:t>
            </a:r>
            <a:r>
              <a:rPr lang="ru-RU" b="1" dirty="0" smtClean="0">
                <a:solidFill>
                  <a:schemeClr val="hlink"/>
                </a:solidFill>
              </a:rPr>
              <a:t>30</a:t>
            </a:r>
          </a:p>
        </p:txBody>
      </p:sp>
      <p:sp>
        <p:nvSpPr>
          <p:cNvPr id="7" name="Штриховая стрелка вправо 6">
            <a:hlinkClick r:id="rId2" action="ppaction://hlinksldjump"/>
          </p:cNvPr>
          <p:cNvSpPr/>
          <p:nvPr/>
        </p:nvSpPr>
        <p:spPr>
          <a:xfrm>
            <a:off x="8316913" y="6048375"/>
            <a:ext cx="647700" cy="693738"/>
          </a:xfrm>
          <a:prstGeom prst="striped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 b="0"/>
          </a:p>
        </p:txBody>
      </p:sp>
      <p:pic>
        <p:nvPicPr>
          <p:cNvPr id="6" name="Picture 2" descr="http://xn--90a0bg.xn--35-6kcde8b0ck8g.xn--p1ai/wp-content/uploads/2014/01/rub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276872"/>
            <a:ext cx="2551516" cy="2551516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427984" y="3284984"/>
            <a:ext cx="17572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Рубль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95" name="Group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8890377"/>
              </p:ext>
            </p:extLst>
          </p:nvPr>
        </p:nvGraphicFramePr>
        <p:xfrm>
          <a:off x="203200" y="1887538"/>
          <a:ext cx="8723313" cy="4149090"/>
        </p:xfrm>
        <a:graphic>
          <a:graphicData uri="http://schemas.openxmlformats.org/drawingml/2006/table">
            <a:tbl>
              <a:tblPr/>
              <a:tblGrid>
                <a:gridCol w="3497263"/>
                <a:gridCol w="1016000"/>
                <a:gridCol w="1103312"/>
                <a:gridCol w="1117600"/>
                <a:gridCol w="973138"/>
                <a:gridCol w="1016000"/>
              </a:tblGrid>
              <a:tr h="1162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" charset="0"/>
                        </a:rPr>
                        <a:t>Загадки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" charset="0"/>
                          <a:hlinkClick r:id="rId2" action="ppaction://hlinksldjump"/>
                        </a:rPr>
                        <a:t>10</a:t>
                      </a:r>
                      <a:endParaRPr kumimoji="0" lang="ru-RU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" charset="0"/>
                          <a:hlinkClick r:id="rId3" action="ppaction://hlinksldjump"/>
                        </a:rPr>
                        <a:t>20</a:t>
                      </a:r>
                      <a:endParaRPr kumimoji="0" lang="ru-RU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" charset="0"/>
                          <a:hlinkClick r:id="rId4" action="ppaction://hlinksldjump"/>
                        </a:rPr>
                        <a:t>30</a:t>
                      </a:r>
                      <a:endParaRPr kumimoji="0" lang="ru-RU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" charset="0"/>
                          <a:hlinkClick r:id="rId5" action="ppaction://hlinksldjump"/>
                        </a:rPr>
                        <a:t>40</a:t>
                      </a:r>
                      <a:endParaRPr kumimoji="0" lang="ru-RU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" charset="0"/>
                          <a:hlinkClick r:id="rId6" action="ppaction://hlinksldjump"/>
                        </a:rPr>
                        <a:t>50</a:t>
                      </a:r>
                      <a:endParaRPr kumimoji="0" lang="ru-RU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1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" charset="0"/>
                        </a:rPr>
                        <a:t>Древние деньги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" charset="0"/>
                          <a:hlinkClick r:id="rId7" action="ppaction://hlinksldjump"/>
                        </a:rPr>
                        <a:t>10</a:t>
                      </a:r>
                      <a:endParaRPr kumimoji="0" lang="ru-RU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" charset="0"/>
                          <a:hlinkClick r:id="rId8" action="ppaction://hlinksldjump"/>
                        </a:rPr>
                        <a:t>20</a:t>
                      </a:r>
                      <a:endParaRPr kumimoji="0" lang="ru-RU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" charset="0"/>
                          <a:hlinkClick r:id="rId9" action="ppaction://hlinksldjump"/>
                        </a:rPr>
                        <a:t>30</a:t>
                      </a:r>
                      <a:endParaRPr kumimoji="0" lang="ru-RU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" charset="0"/>
                          <a:hlinkClick r:id="rId10" action="ppaction://hlinksldjump"/>
                        </a:rPr>
                        <a:t>40</a:t>
                      </a:r>
                      <a:endParaRPr kumimoji="0" lang="ru-RU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" charset="0"/>
                          <a:hlinkClick r:id="rId11" action="ppaction://hlinksldjump"/>
                        </a:rPr>
                        <a:t>50</a:t>
                      </a:r>
                      <a:endParaRPr kumimoji="0" lang="ru-RU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" charset="0"/>
                        </a:rPr>
                        <a:t>Современные Российские деньги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" charset="0"/>
                          <a:hlinkClick r:id="rId12" action="ppaction://hlinksldjump"/>
                        </a:rPr>
                        <a:t>10</a:t>
                      </a:r>
                      <a:endParaRPr kumimoji="0" lang="ru-RU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" charset="0"/>
                          <a:hlinkClick r:id="rId13" action="ppaction://hlinksldjump"/>
                        </a:rPr>
                        <a:t>20</a:t>
                      </a:r>
                      <a:endParaRPr kumimoji="0" lang="ru-RU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" charset="0"/>
                          <a:hlinkClick r:id="rId14" action="ppaction://hlinksldjump"/>
                        </a:rPr>
                        <a:t>30</a:t>
                      </a:r>
                      <a:endParaRPr kumimoji="0" lang="ru-RU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" charset="0"/>
                          <a:hlinkClick r:id="rId15" action="ppaction://hlinksldjump"/>
                        </a:rPr>
                        <a:t>40</a:t>
                      </a:r>
                      <a:endParaRPr kumimoji="0" lang="ru-RU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" charset="0"/>
                          <a:hlinkClick r:id="rId16" action="ppaction://hlinksldjump"/>
                        </a:rPr>
                        <a:t>50</a:t>
                      </a:r>
                      <a:endParaRPr kumimoji="0" lang="ru-RU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812360" y="6309320"/>
            <a:ext cx="1080120" cy="36933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18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17" action="ppaction://hlinksldjump"/>
              </a:rPr>
              <a:t>Раунд 2</a:t>
            </a:r>
            <a:endParaRPr lang="ru-RU" sz="18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>
                <a:solidFill>
                  <a:srgbClr val="FFFF99"/>
                </a:solidFill>
                <a:effectLst/>
                <a:latin typeface="Arial" charset="0"/>
              </a:rPr>
              <a:t>Современные Российские деньги </a:t>
            </a:r>
            <a:r>
              <a:rPr lang="ru-RU" b="1" dirty="0" smtClean="0">
                <a:solidFill>
                  <a:schemeClr val="hlink"/>
                </a:solidFill>
              </a:rPr>
              <a:t>40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15616" y="2492896"/>
            <a:ext cx="7200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/>
              <a:t>Как называются лицевая и </a:t>
            </a:r>
            <a:r>
              <a:rPr lang="ru-RU" sz="4800" dirty="0" err="1" smtClean="0"/>
              <a:t>оборотняя</a:t>
            </a:r>
            <a:r>
              <a:rPr lang="ru-RU" sz="4800" dirty="0" smtClean="0"/>
              <a:t> стороны монет?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>
                <a:solidFill>
                  <a:srgbClr val="FFFF99"/>
                </a:solidFill>
                <a:effectLst/>
                <a:latin typeface="Arial" charset="0"/>
              </a:rPr>
              <a:t>Современные Российские деньги</a:t>
            </a:r>
            <a:r>
              <a:rPr lang="ru-RU" b="1" dirty="0" smtClean="0">
                <a:solidFill>
                  <a:schemeClr val="hlink"/>
                </a:solidFill>
              </a:rPr>
              <a:t> 40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50825" y="2500306"/>
            <a:ext cx="8389938" cy="143275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800" b="1" i="1" dirty="0" smtClean="0">
                <a:cs typeface="Times New Roman" pitchFamily="18" charset="0"/>
              </a:rPr>
              <a:t>Аверс и реверс</a:t>
            </a:r>
          </a:p>
        </p:txBody>
      </p:sp>
      <p:sp>
        <p:nvSpPr>
          <p:cNvPr id="6" name="Штриховая стрелка вправо 5">
            <a:hlinkClick r:id="rId2" action="ppaction://hlinksldjump"/>
          </p:cNvPr>
          <p:cNvSpPr/>
          <p:nvPr/>
        </p:nvSpPr>
        <p:spPr>
          <a:xfrm>
            <a:off x="8316913" y="6048375"/>
            <a:ext cx="647700" cy="693738"/>
          </a:xfrm>
          <a:prstGeom prst="striped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 b="0"/>
          </a:p>
        </p:txBody>
      </p:sp>
      <p:pic>
        <p:nvPicPr>
          <p:cNvPr id="7" name="Рисунок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3573016"/>
            <a:ext cx="2071699" cy="1927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539967"/>
            <a:ext cx="2049745" cy="1943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>
                <a:solidFill>
                  <a:srgbClr val="FFFF99"/>
                </a:solidFill>
                <a:effectLst/>
                <a:latin typeface="Arial" charset="0"/>
              </a:rPr>
              <a:t>Современные Российские деньги </a:t>
            </a:r>
            <a:r>
              <a:rPr lang="ru-RU" b="1" dirty="0" smtClean="0">
                <a:solidFill>
                  <a:schemeClr val="hlink"/>
                </a:solidFill>
              </a:rPr>
              <a:t>50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43608" y="2564904"/>
            <a:ext cx="75608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/>
              <a:t>Какой город изображен на купюре достоинством </a:t>
            </a:r>
          </a:p>
          <a:p>
            <a:pPr algn="ctr"/>
            <a:r>
              <a:rPr lang="ru-RU" sz="4800" dirty="0" smtClean="0"/>
              <a:t>100 рублей?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>
                <a:solidFill>
                  <a:srgbClr val="FFFF99"/>
                </a:solidFill>
                <a:effectLst/>
                <a:latin typeface="Arial" charset="0"/>
              </a:rPr>
              <a:t>Современные Российские деньги </a:t>
            </a:r>
            <a:r>
              <a:rPr lang="ru-RU" b="1" dirty="0" smtClean="0">
                <a:solidFill>
                  <a:schemeClr val="hlink"/>
                </a:solidFill>
              </a:rPr>
              <a:t>50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500166" y="1412875"/>
            <a:ext cx="6072230" cy="730241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800" dirty="0" smtClean="0"/>
              <a:t> </a:t>
            </a:r>
            <a:endParaRPr lang="ru-RU" sz="4800" b="1" i="1" dirty="0" smtClean="0">
              <a:cs typeface="Times New Roman" pitchFamily="18" charset="0"/>
            </a:endParaRPr>
          </a:p>
        </p:txBody>
      </p:sp>
      <p:sp>
        <p:nvSpPr>
          <p:cNvPr id="7" name="Штриховая стрелка вправо 6">
            <a:hlinkClick r:id="rId2" action="ppaction://hlinksldjump"/>
          </p:cNvPr>
          <p:cNvSpPr/>
          <p:nvPr/>
        </p:nvSpPr>
        <p:spPr>
          <a:xfrm>
            <a:off x="8316913" y="6048375"/>
            <a:ext cx="647700" cy="693738"/>
          </a:xfrm>
          <a:prstGeom prst="striped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 b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809046"/>
            <a:ext cx="4988161" cy="4299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6156176" y="2564904"/>
            <a:ext cx="25922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Москва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8000" b="1" dirty="0" smtClean="0">
                <a:solidFill>
                  <a:srgbClr val="FFC000"/>
                </a:solidFill>
              </a:rPr>
              <a:t>Раунд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164" name="Group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6661598"/>
              </p:ext>
            </p:extLst>
          </p:nvPr>
        </p:nvGraphicFramePr>
        <p:xfrm>
          <a:off x="203200" y="1887538"/>
          <a:ext cx="8723313" cy="3482658"/>
        </p:xfrm>
        <a:graphic>
          <a:graphicData uri="http://schemas.openxmlformats.org/drawingml/2006/table">
            <a:tbl>
              <a:tblPr/>
              <a:tblGrid>
                <a:gridCol w="3497263"/>
                <a:gridCol w="1016000"/>
                <a:gridCol w="1103312"/>
                <a:gridCol w="1117600"/>
                <a:gridCol w="973138"/>
                <a:gridCol w="1016000"/>
              </a:tblGrid>
              <a:tr h="1162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Пословицы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" charset="0"/>
                          <a:hlinkClick r:id="rId2" action="ppaction://hlinksldjump"/>
                        </a:rPr>
                        <a:t>10</a:t>
                      </a:r>
                      <a:endParaRPr kumimoji="0" lang="ru-RU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" charset="0"/>
                          <a:hlinkClick r:id="rId3" action="ppaction://hlinksldjump"/>
                        </a:rPr>
                        <a:t>20</a:t>
                      </a:r>
                      <a:endParaRPr kumimoji="0" lang="ru-RU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" charset="0"/>
                          <a:hlinkClick r:id="rId4" action="ppaction://hlinksldjump"/>
                        </a:rPr>
                        <a:t>30</a:t>
                      </a:r>
                      <a:endParaRPr kumimoji="0" lang="ru-RU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" charset="0"/>
                          <a:hlinkClick r:id="rId5" action="ppaction://hlinksldjump"/>
                        </a:rPr>
                        <a:t>40</a:t>
                      </a:r>
                      <a:endParaRPr kumimoji="0" lang="ru-RU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" charset="0"/>
                          <a:hlinkClick r:id="rId6" action="ppaction://hlinksldjump"/>
                        </a:rPr>
                        <a:t>50</a:t>
                      </a:r>
                      <a:endParaRPr kumimoji="0" lang="ru-RU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1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Золото</a:t>
                      </a:r>
                      <a:endPara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" charset="0"/>
                          <a:hlinkClick r:id="rId7" action="ppaction://hlinksldjump"/>
                        </a:rPr>
                        <a:t>10</a:t>
                      </a:r>
                      <a:endParaRPr kumimoji="0" lang="ru-RU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" charset="0"/>
                          <a:hlinkClick r:id="rId8" action="ppaction://hlinksldjump"/>
                        </a:rPr>
                        <a:t>20</a:t>
                      </a:r>
                      <a:endParaRPr kumimoji="0" lang="ru-RU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" charset="0"/>
                          <a:hlinkClick r:id="rId9" action="ppaction://hlinksldjump"/>
                        </a:rPr>
                        <a:t>30</a:t>
                      </a:r>
                      <a:endParaRPr kumimoji="0" lang="ru-RU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" charset="0"/>
                          <a:hlinkClick r:id="rId10" action="ppaction://hlinksldjump"/>
                        </a:rPr>
                        <a:t>40</a:t>
                      </a:r>
                      <a:endParaRPr kumimoji="0" lang="ru-RU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" charset="0"/>
                          <a:hlinkClick r:id="rId11" action="ppaction://hlinksldjump"/>
                        </a:rPr>
                        <a:t>50</a:t>
                      </a:r>
                      <a:endParaRPr kumimoji="0" lang="ru-RU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В мире литературы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" charset="0"/>
                          <a:hlinkClick r:id="rId12" action="ppaction://hlinksldjump"/>
                        </a:rPr>
                        <a:t>10</a:t>
                      </a:r>
                      <a:endParaRPr kumimoji="0" lang="ru-RU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" charset="0"/>
                          <a:hlinkClick r:id="rId13" action="ppaction://hlinksldjump"/>
                        </a:rPr>
                        <a:t>20</a:t>
                      </a:r>
                      <a:endParaRPr kumimoji="0" lang="ru-RU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" charset="0"/>
                          <a:hlinkClick r:id="rId14" action="ppaction://hlinksldjump"/>
                        </a:rPr>
                        <a:t>30</a:t>
                      </a:r>
                      <a:endParaRPr kumimoji="0" lang="ru-RU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" charset="0"/>
                          <a:hlinkClick r:id="rId15" action="ppaction://hlinksldjump"/>
                        </a:rPr>
                        <a:t>40</a:t>
                      </a:r>
                      <a:endParaRPr kumimoji="0" lang="ru-RU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" charset="0"/>
                          <a:hlinkClick r:id="rId16" action="ppaction://hlinksldjump"/>
                        </a:rPr>
                        <a:t>50</a:t>
                      </a:r>
                      <a:endParaRPr kumimoji="0" lang="ru-RU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7884368" y="6309320"/>
            <a:ext cx="9380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8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17" action="ppaction://hlinksldjump"/>
              </a:rPr>
              <a:t>Финал</a:t>
            </a:r>
            <a:endParaRPr lang="ru-RU" sz="18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5613" y="273050"/>
            <a:ext cx="8226425" cy="5799156"/>
          </a:xfrm>
        </p:spPr>
        <p:txBody>
          <a:bodyPr/>
          <a:lstStyle/>
          <a:p>
            <a:pPr lvl="0" eaLnBrk="1" hangingPunct="1">
              <a:defRPr/>
            </a:pPr>
            <a:r>
              <a:rPr lang="ru-RU" sz="4800" b="1" dirty="0" smtClean="0">
                <a:solidFill>
                  <a:srgbClr val="FFFF99"/>
                </a:solidFill>
                <a:latin typeface="Arial" charset="0"/>
              </a:rPr>
              <a:t>Пословицы  </a:t>
            </a:r>
            <a:r>
              <a:rPr lang="ru-RU" sz="4800" b="1" dirty="0" smtClean="0">
                <a:solidFill>
                  <a:schemeClr val="hlink"/>
                </a:solidFill>
              </a:rPr>
              <a:t>10</a:t>
            </a:r>
            <a:r>
              <a:rPr lang="ru-RU" sz="1600" b="1" dirty="0" smtClean="0">
                <a:solidFill>
                  <a:schemeClr val="hlink"/>
                </a:solidFill>
              </a:rPr>
              <a:t/>
            </a:r>
            <a:br>
              <a:rPr lang="ru-RU" sz="1600" b="1" dirty="0" smtClean="0">
                <a:solidFill>
                  <a:schemeClr val="hlink"/>
                </a:solidFill>
              </a:rPr>
            </a:br>
            <a:r>
              <a:rPr lang="ru-RU" sz="1600" b="1" dirty="0" smtClean="0">
                <a:solidFill>
                  <a:schemeClr val="hlink"/>
                </a:solidFill>
              </a:rPr>
              <a:t/>
            </a:r>
            <a:br>
              <a:rPr lang="ru-RU" sz="1600" b="1" dirty="0" smtClean="0">
                <a:solidFill>
                  <a:schemeClr val="hlink"/>
                </a:solidFill>
              </a:rPr>
            </a:br>
            <a:r>
              <a:rPr lang="ru-RU" sz="4800" b="1" dirty="0" smtClean="0">
                <a:solidFill>
                  <a:schemeClr val="hlink"/>
                </a:solidFill>
              </a:rPr>
              <a:t/>
            </a:r>
            <a:br>
              <a:rPr lang="ru-RU" sz="4800" b="1" dirty="0" smtClean="0">
                <a:solidFill>
                  <a:schemeClr val="hlink"/>
                </a:solidFill>
              </a:rPr>
            </a:br>
            <a:r>
              <a:rPr lang="ru-RU" sz="4800" dirty="0" smtClean="0">
                <a:effectLst/>
              </a:rPr>
              <a:t>Деньги </a:t>
            </a:r>
            <a:r>
              <a:rPr lang="ru-RU" sz="4800" dirty="0">
                <a:effectLst/>
              </a:rPr>
              <a:t>не в деньгах</a:t>
            </a:r>
            <a:r>
              <a:rPr lang="ru-RU" sz="4800" dirty="0" smtClean="0">
                <a:effectLst/>
              </a:rPr>
              <a:t>,</a:t>
            </a:r>
            <a:r>
              <a:rPr lang="ru-RU" sz="4800" b="1" dirty="0" smtClean="0">
                <a:solidFill>
                  <a:schemeClr val="hlink"/>
                </a:solidFill>
              </a:rPr>
              <a:t/>
            </a:r>
            <a:br>
              <a:rPr lang="ru-RU" sz="4800" b="1" dirty="0" smtClean="0">
                <a:solidFill>
                  <a:schemeClr val="hlink"/>
                </a:solidFill>
              </a:rPr>
            </a:br>
            <a:endParaRPr lang="ru-RU" sz="4800" b="1" dirty="0" smtClean="0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5400" b="1" dirty="0" smtClean="0">
                <a:solidFill>
                  <a:srgbClr val="FFFF99"/>
                </a:solidFill>
                <a:latin typeface="Arial" charset="0"/>
              </a:rPr>
              <a:t/>
            </a:r>
            <a:br>
              <a:rPr lang="ru-RU" sz="5400" b="1" dirty="0" smtClean="0">
                <a:solidFill>
                  <a:srgbClr val="FFFF99"/>
                </a:solidFill>
                <a:latin typeface="Arial" charset="0"/>
              </a:rPr>
            </a:br>
            <a:r>
              <a:rPr lang="ru-RU" sz="5400" b="1" dirty="0" smtClean="0">
                <a:solidFill>
                  <a:srgbClr val="FFFF99"/>
                </a:solidFill>
                <a:latin typeface="Arial" charset="0"/>
              </a:rPr>
              <a:t>Пословицы  </a:t>
            </a:r>
            <a:r>
              <a:rPr lang="ru-RU" sz="5400" b="1" dirty="0" smtClean="0">
                <a:solidFill>
                  <a:schemeClr val="hlink"/>
                </a:solidFill>
              </a:rPr>
              <a:t>10</a:t>
            </a:r>
            <a:r>
              <a:rPr lang="ru-RU" sz="1800" b="1" dirty="0" smtClean="0">
                <a:solidFill>
                  <a:schemeClr val="hlink"/>
                </a:solidFill>
              </a:rPr>
              <a:t/>
            </a:r>
            <a:br>
              <a:rPr lang="ru-RU" sz="1800" b="1" dirty="0" smtClean="0">
                <a:solidFill>
                  <a:schemeClr val="hlink"/>
                </a:solidFill>
              </a:rPr>
            </a:br>
            <a:endParaRPr lang="ru-RU" sz="5400" b="1" dirty="0" smtClean="0">
              <a:solidFill>
                <a:schemeClr val="hlink"/>
              </a:solidFill>
            </a:endParaRPr>
          </a:p>
        </p:txBody>
      </p:sp>
      <p:sp>
        <p:nvSpPr>
          <p:cNvPr id="17" name="Содержимое 16"/>
          <p:cNvSpPr>
            <a:spLocks noGrp="1"/>
          </p:cNvSpPr>
          <p:nvPr>
            <p:ph idx="1"/>
          </p:nvPr>
        </p:nvSpPr>
        <p:spPr>
          <a:xfrm>
            <a:off x="455613" y="2357430"/>
            <a:ext cx="8226425" cy="3738570"/>
          </a:xfrm>
        </p:spPr>
        <p:txBody>
          <a:bodyPr/>
          <a:lstStyle/>
          <a:p>
            <a:pPr algn="ctr" eaLnBrk="1" hangingPunct="1">
              <a:buNone/>
              <a:defRPr/>
            </a:pPr>
            <a:r>
              <a:rPr lang="ru-RU" sz="5400" b="1" dirty="0" smtClean="0"/>
              <a:t> </a:t>
            </a:r>
            <a:r>
              <a:rPr lang="ru-RU" sz="5400" dirty="0">
                <a:effectLst/>
              </a:rPr>
              <a:t>а в делах.</a:t>
            </a:r>
            <a:endParaRPr lang="ru-RU" sz="5400" b="1" dirty="0" smtClean="0"/>
          </a:p>
        </p:txBody>
      </p:sp>
      <p:sp>
        <p:nvSpPr>
          <p:cNvPr id="5" name="Штриховая стрелка вправо 4">
            <a:hlinkClick r:id="rId2" action="ppaction://hlinksldjump"/>
          </p:cNvPr>
          <p:cNvSpPr/>
          <p:nvPr/>
        </p:nvSpPr>
        <p:spPr>
          <a:xfrm>
            <a:off x="8316913" y="6048375"/>
            <a:ext cx="647700" cy="693738"/>
          </a:xfrm>
          <a:prstGeom prst="striped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613" y="273050"/>
            <a:ext cx="8226425" cy="941372"/>
          </a:xfrm>
        </p:spPr>
        <p:txBody>
          <a:bodyPr/>
          <a:lstStyle/>
          <a:p>
            <a:r>
              <a:rPr lang="ru-RU" b="1" dirty="0" smtClean="0"/>
              <a:t>Пословицы 20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57224" y="2571744"/>
            <a:ext cx="800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/>
              <a:t>Деньги не грибы- 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eaLnBrk="1" hangingPunct="1">
              <a:defRPr/>
            </a:pPr>
            <a:r>
              <a:rPr lang="ru-RU" sz="5400" b="1" dirty="0" smtClean="0">
                <a:solidFill>
                  <a:srgbClr val="FFFF99"/>
                </a:solidFill>
                <a:latin typeface="Arial" charset="0"/>
              </a:rPr>
              <a:t>Пословицы</a:t>
            </a:r>
            <a:r>
              <a:rPr lang="ru-RU" sz="5400" b="1" dirty="0" smtClean="0">
                <a:solidFill>
                  <a:schemeClr val="hlink"/>
                </a:solidFill>
              </a:rPr>
              <a:t>  20</a:t>
            </a:r>
          </a:p>
        </p:txBody>
      </p:sp>
      <p:sp>
        <p:nvSpPr>
          <p:cNvPr id="17" name="Содержимое 16"/>
          <p:cNvSpPr>
            <a:spLocks noGrp="1"/>
          </p:cNvSpPr>
          <p:nvPr>
            <p:ph idx="1"/>
          </p:nvPr>
        </p:nvSpPr>
        <p:spPr>
          <a:xfrm>
            <a:off x="455613" y="2000240"/>
            <a:ext cx="8226425" cy="4095760"/>
          </a:xfrm>
        </p:spPr>
        <p:txBody>
          <a:bodyPr/>
          <a:lstStyle/>
          <a:p>
            <a:pPr algn="ctr" eaLnBrk="1" hangingPunct="1">
              <a:buNone/>
              <a:defRPr/>
            </a:pPr>
            <a:r>
              <a:rPr lang="ru-RU" sz="4800" b="1" dirty="0" smtClean="0"/>
              <a:t> </a:t>
            </a:r>
            <a:r>
              <a:rPr lang="ru-RU" sz="4800" dirty="0">
                <a:effectLst/>
              </a:rPr>
              <a:t>можно и зимой найти.</a:t>
            </a:r>
            <a:endParaRPr lang="ru-RU" sz="4800" b="1" dirty="0" smtClean="0"/>
          </a:p>
        </p:txBody>
      </p:sp>
      <p:sp>
        <p:nvSpPr>
          <p:cNvPr id="6" name="Штриховая стрелка вправо 5">
            <a:hlinkClick r:id="rId2" action="ppaction://hlinksldjump"/>
          </p:cNvPr>
          <p:cNvSpPr/>
          <p:nvPr/>
        </p:nvSpPr>
        <p:spPr>
          <a:xfrm>
            <a:off x="8316913" y="6048375"/>
            <a:ext cx="647700" cy="693738"/>
          </a:xfrm>
          <a:prstGeom prst="striped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5400" b="1" dirty="0" smtClean="0">
                <a:solidFill>
                  <a:schemeClr val="hlink"/>
                </a:solidFill>
              </a:rPr>
              <a:t>Загадки 10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68313" y="1428736"/>
            <a:ext cx="8226425" cy="4714907"/>
          </a:xfrm>
        </p:spPr>
        <p:txBody>
          <a:bodyPr/>
          <a:lstStyle/>
          <a:p>
            <a:pPr marL="0" indent="0" algn="ctr">
              <a:buNone/>
            </a:pPr>
            <a:r>
              <a:rPr lang="ru-RU" sz="4800" dirty="0">
                <a:effectLst/>
              </a:rPr>
              <a:t>В поле гуляет, ребят развлекает.</a:t>
            </a:r>
          </a:p>
          <a:p>
            <a:pPr marL="0" indent="0" algn="ctr">
              <a:buNone/>
            </a:pPr>
            <a:r>
              <a:rPr lang="ru-RU" sz="4800" dirty="0">
                <a:effectLst/>
              </a:rPr>
              <a:t>Сама пестрая, ест зеленое, дает белое.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5613" y="273050"/>
            <a:ext cx="8226425" cy="1441438"/>
          </a:xfrm>
        </p:spPr>
        <p:txBody>
          <a:bodyPr/>
          <a:lstStyle/>
          <a:p>
            <a:pPr lvl="0" eaLnBrk="1" hangingPunct="1">
              <a:defRPr/>
            </a:pPr>
            <a:r>
              <a:rPr lang="ru-RU" sz="5400" b="1" dirty="0" smtClean="0">
                <a:solidFill>
                  <a:srgbClr val="FFFF99"/>
                </a:solidFill>
                <a:latin typeface="Arial" charset="0"/>
              </a:rPr>
              <a:t/>
            </a:r>
            <a:br>
              <a:rPr lang="ru-RU" sz="5400" b="1" dirty="0" smtClean="0">
                <a:solidFill>
                  <a:srgbClr val="FFFF99"/>
                </a:solidFill>
                <a:latin typeface="Arial" charset="0"/>
              </a:rPr>
            </a:br>
            <a:r>
              <a:rPr lang="ru-RU" sz="5400" b="1" dirty="0" smtClean="0">
                <a:solidFill>
                  <a:srgbClr val="FFFF99"/>
                </a:solidFill>
                <a:latin typeface="Arial" charset="0"/>
              </a:rPr>
              <a:t/>
            </a:r>
            <a:br>
              <a:rPr lang="ru-RU" sz="5400" b="1" dirty="0" smtClean="0">
                <a:solidFill>
                  <a:srgbClr val="FFFF99"/>
                </a:solidFill>
                <a:latin typeface="Arial" charset="0"/>
              </a:rPr>
            </a:br>
            <a:r>
              <a:rPr lang="ru-RU" sz="5400" b="1" dirty="0" smtClean="0">
                <a:solidFill>
                  <a:srgbClr val="FFFF99"/>
                </a:solidFill>
                <a:latin typeface="Arial" charset="0"/>
              </a:rPr>
              <a:t/>
            </a:r>
            <a:br>
              <a:rPr lang="ru-RU" sz="5400" b="1" dirty="0" smtClean="0">
                <a:solidFill>
                  <a:srgbClr val="FFFF99"/>
                </a:solidFill>
                <a:latin typeface="Arial" charset="0"/>
              </a:rPr>
            </a:br>
            <a:r>
              <a:rPr lang="ru-RU" sz="5400" b="1" dirty="0" smtClean="0">
                <a:solidFill>
                  <a:srgbClr val="FFFF99"/>
                </a:solidFill>
                <a:latin typeface="Arial" charset="0"/>
              </a:rPr>
              <a:t/>
            </a:r>
            <a:br>
              <a:rPr lang="ru-RU" sz="5400" b="1" dirty="0" smtClean="0">
                <a:solidFill>
                  <a:srgbClr val="FFFF99"/>
                </a:solidFill>
                <a:latin typeface="Arial" charset="0"/>
              </a:rPr>
            </a:br>
            <a:r>
              <a:rPr lang="ru-RU" sz="5400" b="1" dirty="0" smtClean="0">
                <a:solidFill>
                  <a:srgbClr val="FFFF99"/>
                </a:solidFill>
                <a:latin typeface="Arial" charset="0"/>
              </a:rPr>
              <a:t>Пословицы</a:t>
            </a:r>
            <a:r>
              <a:rPr lang="ru-RU" sz="5400" b="1" dirty="0" smtClean="0">
                <a:solidFill>
                  <a:schemeClr val="hlink"/>
                </a:solidFill>
              </a:rPr>
              <a:t>  30</a:t>
            </a:r>
            <a:br>
              <a:rPr lang="ru-RU" sz="5400" b="1" dirty="0" smtClean="0">
                <a:solidFill>
                  <a:schemeClr val="hlink"/>
                </a:solidFill>
              </a:rPr>
            </a:br>
            <a:r>
              <a:rPr lang="ru-RU" sz="5400" b="1" dirty="0" smtClean="0">
                <a:solidFill>
                  <a:schemeClr val="hlink"/>
                </a:solidFill>
              </a:rPr>
              <a:t/>
            </a:r>
            <a:br>
              <a:rPr lang="ru-RU" sz="5400" b="1" dirty="0" smtClean="0">
                <a:solidFill>
                  <a:schemeClr val="hlink"/>
                </a:solidFill>
              </a:rPr>
            </a:br>
            <a:r>
              <a:rPr lang="ru-RU" sz="5400" b="1" dirty="0" smtClean="0">
                <a:solidFill>
                  <a:schemeClr val="hlink"/>
                </a:solidFill>
              </a:rPr>
              <a:t/>
            </a:r>
            <a:br>
              <a:rPr lang="ru-RU" sz="5400" b="1" dirty="0" smtClean="0">
                <a:solidFill>
                  <a:schemeClr val="hlink"/>
                </a:solidFill>
              </a:rPr>
            </a:br>
            <a:r>
              <a:rPr lang="ru-RU" sz="5400" b="1" dirty="0" smtClean="0">
                <a:solidFill>
                  <a:schemeClr val="hlink"/>
                </a:solidFill>
              </a:rPr>
              <a:t/>
            </a:r>
            <a:br>
              <a:rPr lang="ru-RU" sz="5400" b="1" dirty="0" smtClean="0">
                <a:solidFill>
                  <a:schemeClr val="hlink"/>
                </a:solidFill>
              </a:rPr>
            </a:br>
            <a:endParaRPr lang="ru-RU" sz="5400" b="1" dirty="0" smtClean="0">
              <a:solidFill>
                <a:schemeClr val="hlin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8662" y="2428868"/>
            <a:ext cx="75009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/>
              <a:t>Где денежкам счет, 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eaLnBrk="1" hangingPunct="1">
              <a:defRPr/>
            </a:pPr>
            <a:r>
              <a:rPr lang="ru-RU" sz="5400" b="1" dirty="0" smtClean="0">
                <a:solidFill>
                  <a:srgbClr val="FFFF99"/>
                </a:solidFill>
                <a:latin typeface="Arial" charset="0"/>
              </a:rPr>
              <a:t>Пословицы</a:t>
            </a:r>
            <a:r>
              <a:rPr lang="ru-RU" sz="5400" b="1" dirty="0" smtClean="0">
                <a:solidFill>
                  <a:schemeClr val="hlink"/>
                </a:solidFill>
              </a:rPr>
              <a:t>  30</a:t>
            </a:r>
          </a:p>
        </p:txBody>
      </p:sp>
      <p:sp>
        <p:nvSpPr>
          <p:cNvPr id="17" name="Содержимое 16"/>
          <p:cNvSpPr>
            <a:spLocks noGrp="1"/>
          </p:cNvSpPr>
          <p:nvPr>
            <p:ph idx="1"/>
          </p:nvPr>
        </p:nvSpPr>
        <p:spPr>
          <a:xfrm>
            <a:off x="1428728" y="1428737"/>
            <a:ext cx="6500858" cy="3714776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6600" b="1" dirty="0" smtClean="0"/>
              <a:t> </a:t>
            </a:r>
          </a:p>
        </p:txBody>
      </p:sp>
      <p:sp>
        <p:nvSpPr>
          <p:cNvPr id="5" name="Штриховая стрелка вправо 4">
            <a:hlinkClick r:id="rId2" action="ppaction://hlinksldjump"/>
          </p:cNvPr>
          <p:cNvSpPr/>
          <p:nvPr/>
        </p:nvSpPr>
        <p:spPr>
          <a:xfrm>
            <a:off x="8316913" y="6048375"/>
            <a:ext cx="647700" cy="693738"/>
          </a:xfrm>
          <a:prstGeom prst="striped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 b="0"/>
          </a:p>
        </p:txBody>
      </p:sp>
      <p:sp>
        <p:nvSpPr>
          <p:cNvPr id="55300" name="Rectangle 6"/>
          <p:cNvSpPr>
            <a:spLocks noChangeArrowheads="1"/>
          </p:cNvSpPr>
          <p:nvPr/>
        </p:nvSpPr>
        <p:spPr bwMode="auto">
          <a:xfrm>
            <a:off x="314325" y="2349500"/>
            <a:ext cx="818676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6000" dirty="0"/>
              <a:t>там добро не утечет.</a:t>
            </a:r>
            <a:endParaRPr lang="ru-RU" sz="6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5613" y="273050"/>
            <a:ext cx="8226425" cy="1441438"/>
          </a:xfrm>
        </p:spPr>
        <p:txBody>
          <a:bodyPr/>
          <a:lstStyle/>
          <a:p>
            <a:pPr lvl="0" eaLnBrk="1" hangingPunct="1">
              <a:defRPr/>
            </a:pPr>
            <a:r>
              <a:rPr lang="ru-RU" sz="5400" b="1" dirty="0" smtClean="0">
                <a:solidFill>
                  <a:srgbClr val="FFFF99"/>
                </a:solidFill>
                <a:latin typeface="Arial" charset="0"/>
              </a:rPr>
              <a:t/>
            </a:r>
            <a:br>
              <a:rPr lang="ru-RU" sz="5400" b="1" dirty="0" smtClean="0">
                <a:solidFill>
                  <a:srgbClr val="FFFF99"/>
                </a:solidFill>
                <a:latin typeface="Arial" charset="0"/>
              </a:rPr>
            </a:br>
            <a:r>
              <a:rPr lang="ru-RU" sz="5400" b="1" dirty="0" smtClean="0">
                <a:solidFill>
                  <a:srgbClr val="FFFF99"/>
                </a:solidFill>
                <a:latin typeface="Arial" charset="0"/>
              </a:rPr>
              <a:t/>
            </a:r>
            <a:br>
              <a:rPr lang="ru-RU" sz="5400" b="1" dirty="0" smtClean="0">
                <a:solidFill>
                  <a:srgbClr val="FFFF99"/>
                </a:solidFill>
                <a:latin typeface="Arial" charset="0"/>
              </a:rPr>
            </a:br>
            <a:r>
              <a:rPr lang="ru-RU" sz="5400" b="1" dirty="0" smtClean="0">
                <a:solidFill>
                  <a:srgbClr val="FFFF99"/>
                </a:solidFill>
                <a:latin typeface="Arial" charset="0"/>
              </a:rPr>
              <a:t/>
            </a:r>
            <a:br>
              <a:rPr lang="ru-RU" sz="5400" b="1" dirty="0" smtClean="0">
                <a:solidFill>
                  <a:srgbClr val="FFFF99"/>
                </a:solidFill>
                <a:latin typeface="Arial" charset="0"/>
              </a:rPr>
            </a:br>
            <a:r>
              <a:rPr lang="ru-RU" sz="5400" b="1" dirty="0" smtClean="0">
                <a:solidFill>
                  <a:srgbClr val="FFFF99"/>
                </a:solidFill>
                <a:latin typeface="Arial" charset="0"/>
              </a:rPr>
              <a:t/>
            </a:r>
            <a:br>
              <a:rPr lang="ru-RU" sz="5400" b="1" dirty="0" smtClean="0">
                <a:solidFill>
                  <a:srgbClr val="FFFF99"/>
                </a:solidFill>
                <a:latin typeface="Arial" charset="0"/>
              </a:rPr>
            </a:br>
            <a:r>
              <a:rPr lang="ru-RU" sz="5400" b="1" dirty="0" smtClean="0">
                <a:solidFill>
                  <a:srgbClr val="FFFF99"/>
                </a:solidFill>
                <a:latin typeface="Arial" charset="0"/>
              </a:rPr>
              <a:t>Пословицы</a:t>
            </a:r>
            <a:r>
              <a:rPr lang="ru-RU" sz="5400" b="1" dirty="0" smtClean="0">
                <a:solidFill>
                  <a:schemeClr val="hlink"/>
                </a:solidFill>
              </a:rPr>
              <a:t>  40</a:t>
            </a:r>
            <a:br>
              <a:rPr lang="ru-RU" sz="5400" b="1" dirty="0" smtClean="0">
                <a:solidFill>
                  <a:schemeClr val="hlink"/>
                </a:solidFill>
              </a:rPr>
            </a:br>
            <a:r>
              <a:rPr lang="ru-RU" sz="5400" b="1" dirty="0" smtClean="0">
                <a:solidFill>
                  <a:schemeClr val="hlink"/>
                </a:solidFill>
              </a:rPr>
              <a:t/>
            </a:r>
            <a:br>
              <a:rPr lang="ru-RU" sz="5400" b="1" dirty="0" smtClean="0">
                <a:solidFill>
                  <a:schemeClr val="hlink"/>
                </a:solidFill>
              </a:rPr>
            </a:br>
            <a:r>
              <a:rPr lang="ru-RU" sz="5400" b="1" dirty="0" smtClean="0">
                <a:solidFill>
                  <a:schemeClr val="hlink"/>
                </a:solidFill>
              </a:rPr>
              <a:t/>
            </a:r>
            <a:br>
              <a:rPr lang="ru-RU" sz="5400" b="1" dirty="0" smtClean="0">
                <a:solidFill>
                  <a:schemeClr val="hlink"/>
                </a:solidFill>
              </a:rPr>
            </a:br>
            <a:r>
              <a:rPr lang="ru-RU" sz="5400" b="1" dirty="0" smtClean="0">
                <a:solidFill>
                  <a:schemeClr val="hlink"/>
                </a:solidFill>
              </a:rPr>
              <a:t/>
            </a:r>
            <a:br>
              <a:rPr lang="ru-RU" sz="5400" b="1" dirty="0" smtClean="0">
                <a:solidFill>
                  <a:schemeClr val="hlink"/>
                </a:solidFill>
              </a:rPr>
            </a:br>
            <a:endParaRPr lang="ru-RU" sz="5400" b="1" dirty="0" smtClean="0">
              <a:solidFill>
                <a:schemeClr val="hlink"/>
              </a:solidFill>
            </a:endParaRPr>
          </a:p>
        </p:txBody>
      </p:sp>
      <p:sp>
        <p:nvSpPr>
          <p:cNvPr id="58370" name="Прямоугольник 4"/>
          <p:cNvSpPr>
            <a:spLocks noChangeArrowheads="1"/>
          </p:cNvSpPr>
          <p:nvPr/>
        </p:nvSpPr>
        <p:spPr bwMode="auto">
          <a:xfrm>
            <a:off x="395288" y="1916113"/>
            <a:ext cx="84248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>
                <a:cs typeface="Times New Roman" pitchFamily="18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4282" y="2786058"/>
            <a:ext cx="86439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/>
              <a:t>Кто не бережёт копейку, 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eaLnBrk="1" hangingPunct="1">
              <a:defRPr/>
            </a:pPr>
            <a:r>
              <a:rPr lang="ru-RU" sz="5400" b="1" dirty="0" smtClean="0">
                <a:solidFill>
                  <a:srgbClr val="FFFF99"/>
                </a:solidFill>
                <a:latin typeface="Arial" charset="0"/>
              </a:rPr>
              <a:t>Пословицы</a:t>
            </a:r>
            <a:r>
              <a:rPr lang="ru-RU" sz="5400" b="1" dirty="0" smtClean="0">
                <a:solidFill>
                  <a:schemeClr val="hlink"/>
                </a:solidFill>
              </a:rPr>
              <a:t> 40</a:t>
            </a:r>
          </a:p>
        </p:txBody>
      </p:sp>
      <p:sp>
        <p:nvSpPr>
          <p:cNvPr id="17" name="Содержимое 16"/>
          <p:cNvSpPr>
            <a:spLocks noGrp="1"/>
          </p:cNvSpPr>
          <p:nvPr>
            <p:ph idx="1"/>
          </p:nvPr>
        </p:nvSpPr>
        <p:spPr>
          <a:xfrm>
            <a:off x="395288" y="2285992"/>
            <a:ext cx="8226425" cy="1928826"/>
          </a:xfrm>
        </p:spPr>
        <p:txBody>
          <a:bodyPr/>
          <a:lstStyle/>
          <a:p>
            <a:pPr algn="ctr" eaLnBrk="1" hangingPunct="1">
              <a:buNone/>
              <a:defRPr/>
            </a:pPr>
            <a:r>
              <a:rPr lang="ru-RU" sz="4800" dirty="0">
                <a:effectLst/>
              </a:rPr>
              <a:t>рубля не стоит.</a:t>
            </a:r>
            <a:endParaRPr lang="ru-RU" sz="4800" b="1" dirty="0" smtClean="0"/>
          </a:p>
        </p:txBody>
      </p:sp>
      <p:sp>
        <p:nvSpPr>
          <p:cNvPr id="5" name="Штриховая стрелка вправо 4">
            <a:hlinkClick r:id="rId2" action="ppaction://hlinksldjump"/>
          </p:cNvPr>
          <p:cNvSpPr/>
          <p:nvPr/>
        </p:nvSpPr>
        <p:spPr>
          <a:xfrm>
            <a:off x="8316913" y="6048375"/>
            <a:ext cx="647700" cy="693738"/>
          </a:xfrm>
          <a:prstGeom prst="striped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5613" y="273050"/>
            <a:ext cx="8226425" cy="1370000"/>
          </a:xfrm>
        </p:spPr>
        <p:txBody>
          <a:bodyPr/>
          <a:lstStyle/>
          <a:p>
            <a:pPr lvl="0" eaLnBrk="1" hangingPunct="1">
              <a:defRPr/>
            </a:pPr>
            <a:r>
              <a:rPr lang="ru-RU" b="1" dirty="0" smtClean="0">
                <a:solidFill>
                  <a:srgbClr val="FFFF99"/>
                </a:solidFill>
              </a:rPr>
              <a:t> </a:t>
            </a:r>
            <a:br>
              <a:rPr lang="ru-RU" b="1" dirty="0" smtClean="0">
                <a:solidFill>
                  <a:srgbClr val="FFFF99"/>
                </a:solidFill>
              </a:rPr>
            </a:br>
            <a:r>
              <a:rPr lang="ru-RU" b="1" dirty="0" smtClean="0">
                <a:solidFill>
                  <a:srgbClr val="FFFF99"/>
                </a:solidFill>
              </a:rPr>
              <a:t/>
            </a:r>
            <a:br>
              <a:rPr lang="ru-RU" b="1" dirty="0" smtClean="0">
                <a:solidFill>
                  <a:srgbClr val="FFFF99"/>
                </a:solidFill>
              </a:rPr>
            </a:br>
            <a:r>
              <a:rPr lang="ru-RU" b="1" dirty="0" smtClean="0">
                <a:solidFill>
                  <a:srgbClr val="FFFF99"/>
                </a:solidFill>
              </a:rPr>
              <a:t/>
            </a:r>
            <a:br>
              <a:rPr lang="ru-RU" b="1" dirty="0" smtClean="0">
                <a:solidFill>
                  <a:srgbClr val="FFFF99"/>
                </a:solidFill>
              </a:rPr>
            </a:br>
            <a:r>
              <a:rPr lang="ru-RU" b="1" dirty="0" smtClean="0">
                <a:solidFill>
                  <a:srgbClr val="FFFF99"/>
                </a:solidFill>
              </a:rPr>
              <a:t/>
            </a:r>
            <a:br>
              <a:rPr lang="ru-RU" b="1" dirty="0" smtClean="0">
                <a:solidFill>
                  <a:srgbClr val="FFFF99"/>
                </a:solidFill>
              </a:rPr>
            </a:br>
            <a:r>
              <a:rPr lang="ru-RU" sz="5400" b="1" dirty="0" smtClean="0">
                <a:solidFill>
                  <a:srgbClr val="FFFF99"/>
                </a:solidFill>
                <a:latin typeface="Arial" charset="0"/>
              </a:rPr>
              <a:t>Пословицы</a:t>
            </a:r>
            <a:r>
              <a:rPr lang="ru-RU" sz="5400" b="1" dirty="0" smtClean="0">
                <a:solidFill>
                  <a:srgbClr val="FFFF99"/>
                </a:solidFill>
              </a:rPr>
              <a:t> 50</a:t>
            </a:r>
            <a:br>
              <a:rPr lang="ru-RU" sz="5400" b="1" dirty="0" smtClean="0">
                <a:solidFill>
                  <a:srgbClr val="FFFF99"/>
                </a:solidFill>
              </a:rPr>
            </a:br>
            <a:r>
              <a:rPr lang="ru-RU" sz="5400" b="1" dirty="0" smtClean="0">
                <a:solidFill>
                  <a:srgbClr val="FFFF99"/>
                </a:solidFill>
              </a:rPr>
              <a:t/>
            </a:r>
            <a:br>
              <a:rPr lang="ru-RU" sz="5400" b="1" dirty="0" smtClean="0">
                <a:solidFill>
                  <a:srgbClr val="FFFF99"/>
                </a:solidFill>
              </a:rPr>
            </a:br>
            <a:r>
              <a:rPr lang="ru-RU" sz="5400" b="1" dirty="0" smtClean="0">
                <a:solidFill>
                  <a:srgbClr val="FFFF99"/>
                </a:solidFill>
              </a:rPr>
              <a:t/>
            </a:r>
            <a:br>
              <a:rPr lang="ru-RU" sz="5400" b="1" dirty="0" smtClean="0">
                <a:solidFill>
                  <a:srgbClr val="FFFF99"/>
                </a:solidFill>
              </a:rPr>
            </a:br>
            <a:r>
              <a:rPr lang="ru-RU" sz="5400" b="1" dirty="0" smtClean="0">
                <a:solidFill>
                  <a:srgbClr val="FFFF99"/>
                </a:solidFill>
              </a:rPr>
              <a:t/>
            </a:r>
            <a:br>
              <a:rPr lang="ru-RU" sz="5400" b="1" dirty="0" smtClean="0">
                <a:solidFill>
                  <a:srgbClr val="FFFF99"/>
                </a:solidFill>
              </a:rPr>
            </a:br>
            <a:endParaRPr lang="ru-RU" sz="5400" b="1" dirty="0" smtClean="0">
              <a:solidFill>
                <a:srgbClr val="FFFF99"/>
              </a:solidFill>
            </a:endParaRPr>
          </a:p>
        </p:txBody>
      </p:sp>
      <p:sp>
        <p:nvSpPr>
          <p:cNvPr id="60418" name="Прямоугольник 4"/>
          <p:cNvSpPr>
            <a:spLocks noChangeArrowheads="1"/>
          </p:cNvSpPr>
          <p:nvPr/>
        </p:nvSpPr>
        <p:spPr bwMode="auto">
          <a:xfrm>
            <a:off x="323850" y="2060575"/>
            <a:ext cx="84963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3400"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0100" y="2071678"/>
            <a:ext cx="75724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/>
              <a:t>Тот без нужды живет, 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eaLnBrk="1" hangingPunct="1">
              <a:defRPr/>
            </a:pPr>
            <a:r>
              <a:rPr lang="ru-RU" b="1" dirty="0" smtClean="0">
                <a:solidFill>
                  <a:srgbClr val="FFFF99"/>
                </a:solidFill>
              </a:rPr>
              <a:t> </a:t>
            </a:r>
            <a:r>
              <a:rPr lang="ru-RU" sz="5400" b="1" dirty="0" smtClean="0">
                <a:solidFill>
                  <a:srgbClr val="FFFF99"/>
                </a:solidFill>
                <a:latin typeface="Arial" charset="0"/>
              </a:rPr>
              <a:t>Пословицы</a:t>
            </a:r>
            <a:r>
              <a:rPr lang="ru-RU" sz="5400" b="1" dirty="0" smtClean="0">
                <a:solidFill>
                  <a:schemeClr val="hlink"/>
                </a:solidFill>
              </a:rPr>
              <a:t> 50</a:t>
            </a:r>
          </a:p>
        </p:txBody>
      </p:sp>
      <p:sp>
        <p:nvSpPr>
          <p:cNvPr id="17" name="Содержимое 16"/>
          <p:cNvSpPr>
            <a:spLocks noGrp="1"/>
          </p:cNvSpPr>
          <p:nvPr>
            <p:ph idx="1"/>
          </p:nvPr>
        </p:nvSpPr>
        <p:spPr>
          <a:xfrm>
            <a:off x="468313" y="2714620"/>
            <a:ext cx="8226425" cy="1643074"/>
          </a:xfrm>
        </p:spPr>
        <p:txBody>
          <a:bodyPr/>
          <a:lstStyle/>
          <a:p>
            <a:pPr algn="ctr" eaLnBrk="1" hangingPunct="1">
              <a:buNone/>
              <a:defRPr/>
            </a:pPr>
            <a:r>
              <a:rPr lang="ru-RU" sz="6000" dirty="0">
                <a:effectLst/>
              </a:rPr>
              <a:t>кто деньги бережет.</a:t>
            </a:r>
            <a:endParaRPr lang="ru-RU" sz="6000" b="1" dirty="0" smtClean="0"/>
          </a:p>
        </p:txBody>
      </p:sp>
      <p:sp>
        <p:nvSpPr>
          <p:cNvPr id="6" name="Штриховая стрелка вправо 5">
            <a:hlinkClick r:id="rId2" action="ppaction://hlinksldjump"/>
          </p:cNvPr>
          <p:cNvSpPr/>
          <p:nvPr/>
        </p:nvSpPr>
        <p:spPr>
          <a:xfrm>
            <a:off x="8316913" y="6048375"/>
            <a:ext cx="647700" cy="693738"/>
          </a:xfrm>
          <a:prstGeom prst="striped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eaLnBrk="1" hangingPunct="1">
              <a:defRPr/>
            </a:pPr>
            <a:r>
              <a:rPr lang="ru-RU" sz="5400" b="1" dirty="0" smtClean="0">
                <a:solidFill>
                  <a:srgbClr val="FFFF99"/>
                </a:solidFill>
                <a:latin typeface="Arial" charset="0"/>
              </a:rPr>
              <a:t>Золото </a:t>
            </a:r>
            <a:r>
              <a:rPr lang="ru-RU" sz="5400" b="1" dirty="0" smtClean="0">
                <a:solidFill>
                  <a:srgbClr val="FFFF99"/>
                </a:solidFill>
              </a:rPr>
              <a:t>10</a:t>
            </a:r>
          </a:p>
        </p:txBody>
      </p:sp>
      <p:sp>
        <p:nvSpPr>
          <p:cNvPr id="62466" name="Содержимое 4"/>
          <p:cNvSpPr>
            <a:spLocks noGrp="1"/>
          </p:cNvSpPr>
          <p:nvPr>
            <p:ph idx="1"/>
          </p:nvPr>
        </p:nvSpPr>
        <p:spPr>
          <a:xfrm>
            <a:off x="611188" y="1557338"/>
            <a:ext cx="8243887" cy="3098800"/>
          </a:xfrm>
        </p:spPr>
        <p:txBody>
          <a:bodyPr/>
          <a:lstStyle/>
          <a:p>
            <a:pPr marL="261938" indent="20638" algn="ctr" eaLnBrk="1" hangingPunct="1">
              <a:buNone/>
            </a:pPr>
            <a:r>
              <a:rPr lang="ru-RU" sz="4800" dirty="0">
                <a:effectLst/>
              </a:rPr>
              <a:t>Сколько лет рыбачил старик из «Сказки о рыбаке и рыбке» А.С. Пушкина до того, как он поймал </a:t>
            </a:r>
            <a:r>
              <a:rPr lang="ru-RU" sz="4800" b="1" dirty="0">
                <a:effectLst/>
              </a:rPr>
              <a:t>Золотую</a:t>
            </a:r>
            <a:r>
              <a:rPr lang="ru-RU" sz="4800" dirty="0">
                <a:effectLst/>
              </a:rPr>
              <a:t> рыбку?</a:t>
            </a:r>
            <a:endParaRPr lang="ru-RU" sz="4800" b="1" dirty="0" smtClean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eaLnBrk="1" hangingPunct="1">
              <a:defRPr/>
            </a:pPr>
            <a:r>
              <a:rPr lang="ru-RU" b="1" dirty="0" smtClean="0">
                <a:solidFill>
                  <a:srgbClr val="FFFF99"/>
                </a:solidFill>
              </a:rPr>
              <a:t> </a:t>
            </a:r>
            <a:r>
              <a:rPr lang="ru-RU" sz="5400" b="1" dirty="0" smtClean="0">
                <a:solidFill>
                  <a:srgbClr val="FFFF99"/>
                </a:solidFill>
                <a:latin typeface="Arial" charset="0"/>
              </a:rPr>
              <a:t>Золото </a:t>
            </a:r>
            <a:r>
              <a:rPr lang="ru-RU" sz="5400" b="1" dirty="0" smtClean="0">
                <a:solidFill>
                  <a:srgbClr val="FFFF99"/>
                </a:solidFill>
              </a:rPr>
              <a:t>10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115616" y="2276475"/>
            <a:ext cx="7110809" cy="3171825"/>
          </a:xfrm>
        </p:spPr>
        <p:txBody>
          <a:bodyPr/>
          <a:lstStyle/>
          <a:p>
            <a:pPr algn="ctr" eaLnBrk="1" hangingPunct="1">
              <a:buNone/>
              <a:defRPr/>
            </a:pPr>
            <a:r>
              <a:rPr lang="ru-RU" sz="4000" i="1" dirty="0">
                <a:effectLst/>
              </a:rPr>
              <a:t>«Ровно тридцать лет и три года»</a:t>
            </a:r>
            <a:endParaRPr lang="ru-RU" sz="4000" b="1" i="1" dirty="0" smtClean="0">
              <a:cs typeface="Times New Roman" pitchFamily="18" charset="0"/>
            </a:endParaRPr>
          </a:p>
        </p:txBody>
      </p:sp>
      <p:sp>
        <p:nvSpPr>
          <p:cNvPr id="6" name="Штриховая стрелка вправо 5">
            <a:hlinkClick r:id="rId2" action="ppaction://hlinksldjump"/>
          </p:cNvPr>
          <p:cNvSpPr/>
          <p:nvPr/>
        </p:nvSpPr>
        <p:spPr>
          <a:xfrm>
            <a:off x="8316913" y="6048375"/>
            <a:ext cx="647700" cy="693738"/>
          </a:xfrm>
          <a:prstGeom prst="striped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eaLnBrk="1" hangingPunct="1">
              <a:defRPr/>
            </a:pPr>
            <a:r>
              <a:rPr lang="ru-RU" b="1" dirty="0" smtClean="0">
                <a:solidFill>
                  <a:srgbClr val="FFFF99"/>
                </a:solidFill>
              </a:rPr>
              <a:t> </a:t>
            </a:r>
            <a:r>
              <a:rPr lang="ru-RU" sz="5400" b="1" dirty="0" smtClean="0">
                <a:solidFill>
                  <a:srgbClr val="FFFF99"/>
                </a:solidFill>
                <a:latin typeface="Arial" charset="0"/>
              </a:rPr>
              <a:t>Золото </a:t>
            </a:r>
            <a:r>
              <a:rPr lang="ru-RU" sz="5400" b="1" dirty="0" smtClean="0">
                <a:solidFill>
                  <a:srgbClr val="FFFF99"/>
                </a:solidFill>
              </a:rPr>
              <a:t>20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23850" y="2060575"/>
            <a:ext cx="8226425" cy="3171825"/>
          </a:xfrm>
        </p:spPr>
        <p:txBody>
          <a:bodyPr/>
          <a:lstStyle/>
          <a:p>
            <a:pPr algn="ctr" eaLnBrk="1" hangingPunct="1">
              <a:buNone/>
              <a:defRPr/>
            </a:pPr>
            <a:r>
              <a:rPr lang="ru-RU" sz="3600" dirty="0" smtClean="0"/>
              <a:t> </a:t>
            </a:r>
            <a:r>
              <a:rPr lang="ru-RU" sz="3600" dirty="0">
                <a:effectLst/>
              </a:rPr>
              <a:t>Какой персонаж сказки Пушкина в случае опасности кричал: «Царствуй, лежа на боку!»?</a:t>
            </a:r>
            <a:endParaRPr lang="ru-RU" sz="3600" b="1" i="1" dirty="0" smtClean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eaLnBrk="1" hangingPunct="1">
              <a:defRPr/>
            </a:pPr>
            <a:r>
              <a:rPr lang="ru-RU" b="1" dirty="0" smtClean="0">
                <a:solidFill>
                  <a:srgbClr val="FFFF99"/>
                </a:solidFill>
              </a:rPr>
              <a:t> </a:t>
            </a:r>
            <a:r>
              <a:rPr lang="ru-RU" sz="5400" b="1" dirty="0" smtClean="0">
                <a:solidFill>
                  <a:srgbClr val="FFFF99"/>
                </a:solidFill>
                <a:latin typeface="Arial" charset="0"/>
              </a:rPr>
              <a:t>Золото </a:t>
            </a:r>
            <a:r>
              <a:rPr lang="ru-RU" sz="5400" b="1" dirty="0" smtClean="0">
                <a:solidFill>
                  <a:srgbClr val="FFFF99"/>
                </a:solidFill>
              </a:rPr>
              <a:t>20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95288" y="2349500"/>
            <a:ext cx="8226425" cy="3171825"/>
          </a:xfrm>
        </p:spPr>
        <p:txBody>
          <a:bodyPr/>
          <a:lstStyle/>
          <a:p>
            <a:pPr algn="ctr" eaLnBrk="1" hangingPunct="1">
              <a:buNone/>
              <a:defRPr/>
            </a:pPr>
            <a:r>
              <a:rPr lang="ru-RU" sz="3600" i="1" dirty="0">
                <a:effectLst/>
              </a:rPr>
              <a:t>(</a:t>
            </a:r>
            <a:r>
              <a:rPr lang="ru-RU" sz="3600" b="1" i="1" dirty="0">
                <a:effectLst/>
              </a:rPr>
              <a:t>Золотой</a:t>
            </a:r>
            <a:r>
              <a:rPr lang="ru-RU" sz="3600" i="1" dirty="0">
                <a:effectLst/>
              </a:rPr>
              <a:t> петушок.)</a:t>
            </a:r>
            <a:endParaRPr lang="ru-RU" sz="3600" b="1" i="1" dirty="0" smtClean="0">
              <a:cs typeface="Times New Roman" pitchFamily="18" charset="0"/>
            </a:endParaRPr>
          </a:p>
        </p:txBody>
      </p:sp>
      <p:sp>
        <p:nvSpPr>
          <p:cNvPr id="6" name="Штриховая стрелка вправо 5">
            <a:hlinkClick r:id="rId2" action="ppaction://hlinksldjump"/>
          </p:cNvPr>
          <p:cNvSpPr/>
          <p:nvPr/>
        </p:nvSpPr>
        <p:spPr>
          <a:xfrm>
            <a:off x="8316913" y="6048375"/>
            <a:ext cx="647700" cy="693738"/>
          </a:xfrm>
          <a:prstGeom prst="striped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5400" b="1" dirty="0" smtClean="0">
                <a:solidFill>
                  <a:schemeClr val="hlink"/>
                </a:solidFill>
              </a:rPr>
              <a:t>Загадки 10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68313" y="1773239"/>
            <a:ext cx="3460745" cy="1655762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endParaRPr lang="ru-RU" sz="4800" b="1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800" b="1" dirty="0" smtClean="0"/>
              <a:t>Корова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sz="9600" b="1" dirty="0" smtClean="0"/>
          </a:p>
        </p:txBody>
      </p:sp>
      <p:sp>
        <p:nvSpPr>
          <p:cNvPr id="6" name="Штриховая стрелка вправо 5">
            <a:hlinkClick r:id="rId2" action="ppaction://hlinksldjump"/>
          </p:cNvPr>
          <p:cNvSpPr/>
          <p:nvPr/>
        </p:nvSpPr>
        <p:spPr>
          <a:xfrm>
            <a:off x="8316913" y="6048375"/>
            <a:ext cx="647700" cy="693738"/>
          </a:xfrm>
          <a:prstGeom prst="striped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 b="0"/>
          </a:p>
        </p:txBody>
      </p:sp>
      <p:pic>
        <p:nvPicPr>
          <p:cNvPr id="1026" name="Picture 2" descr="https://www.pngkey.com/png/full/467-4677536_vaca-animada-png-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176626"/>
            <a:ext cx="4959009" cy="4847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eaLnBrk="1" hangingPunct="1">
              <a:defRPr/>
            </a:pPr>
            <a:r>
              <a:rPr lang="ru-RU" b="1" dirty="0" smtClean="0">
                <a:solidFill>
                  <a:srgbClr val="FFFF99"/>
                </a:solidFill>
              </a:rPr>
              <a:t>Золото </a:t>
            </a:r>
            <a:r>
              <a:rPr lang="ru-RU" sz="5400" b="1" dirty="0" smtClean="0">
                <a:solidFill>
                  <a:srgbClr val="FFFF99"/>
                </a:solidFill>
              </a:rPr>
              <a:t>30</a:t>
            </a:r>
            <a:endParaRPr lang="ru-RU" sz="5400" b="1" dirty="0" smtClean="0">
              <a:solidFill>
                <a:srgbClr val="FFFF99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68313" y="1341438"/>
            <a:ext cx="8226425" cy="317182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000" dirty="0" smtClean="0"/>
              <a:t> </a:t>
            </a:r>
          </a:p>
          <a:p>
            <a:pPr algn="ctr" eaLnBrk="1" hangingPunct="1">
              <a:buNone/>
              <a:defRPr/>
            </a:pPr>
            <a:r>
              <a:rPr lang="ru-RU" sz="4800" dirty="0">
                <a:effectLst/>
              </a:rPr>
              <a:t>Какой гусь фигурирует в названии сказки братьев Гримм?</a:t>
            </a:r>
            <a:r>
              <a:rPr lang="ru-RU" i="1" dirty="0" smtClean="0">
                <a:cs typeface="Times New Roman" pitchFamily="18" charset="0"/>
              </a:rPr>
              <a:t> </a:t>
            </a:r>
            <a:endParaRPr lang="ru-RU" i="1" dirty="0" smtClean="0"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i="1" dirty="0" smtClean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5613" y="1628800"/>
            <a:ext cx="8226425" cy="4032448"/>
          </a:xfrm>
        </p:spPr>
        <p:txBody>
          <a:bodyPr/>
          <a:lstStyle/>
          <a:p>
            <a:pPr lvl="0" eaLnBrk="1" hangingPunct="1">
              <a:defRPr/>
            </a:pPr>
            <a:r>
              <a:rPr lang="ru-RU" b="1" dirty="0" smtClean="0">
                <a:solidFill>
                  <a:srgbClr val="FFFF99"/>
                </a:solidFill>
              </a:rPr>
              <a:t> </a:t>
            </a:r>
            <a:r>
              <a:rPr lang="ru-RU" sz="5400" b="1" dirty="0" smtClean="0">
                <a:solidFill>
                  <a:srgbClr val="FFFF99"/>
                </a:solidFill>
                <a:latin typeface="Arial" charset="0"/>
              </a:rPr>
              <a:t>Золото </a:t>
            </a:r>
            <a:r>
              <a:rPr lang="ru-RU" sz="5400" b="1" dirty="0" smtClean="0">
                <a:solidFill>
                  <a:srgbClr val="FFFF99"/>
                </a:solidFill>
              </a:rPr>
              <a:t>30</a:t>
            </a:r>
            <a:br>
              <a:rPr lang="ru-RU" sz="5400" b="1" dirty="0" smtClean="0">
                <a:solidFill>
                  <a:srgbClr val="FFFF99"/>
                </a:solidFill>
              </a:rPr>
            </a:br>
            <a:r>
              <a:rPr lang="ru-RU" sz="5400" b="1" dirty="0" smtClean="0">
                <a:solidFill>
                  <a:srgbClr val="FFFF99"/>
                </a:solidFill>
              </a:rPr>
              <a:t/>
            </a:r>
            <a:br>
              <a:rPr lang="ru-RU" sz="5400" b="1" dirty="0" smtClean="0">
                <a:solidFill>
                  <a:srgbClr val="FFFF99"/>
                </a:solidFill>
              </a:rPr>
            </a:br>
            <a:r>
              <a:rPr lang="ru-RU" sz="5400" i="1" dirty="0">
                <a:effectLst/>
              </a:rPr>
              <a:t>(«</a:t>
            </a:r>
            <a:r>
              <a:rPr lang="ru-RU" sz="5400" b="1" i="1" dirty="0">
                <a:effectLst/>
              </a:rPr>
              <a:t>Золотой </a:t>
            </a:r>
            <a:r>
              <a:rPr lang="ru-RU" sz="5400" i="1" dirty="0">
                <a:effectLst/>
              </a:rPr>
              <a:t>гусь».)</a:t>
            </a:r>
            <a:r>
              <a:rPr lang="ru-RU" sz="5400" b="1" dirty="0" smtClean="0">
                <a:solidFill>
                  <a:srgbClr val="FFFF99"/>
                </a:solidFill>
              </a:rPr>
              <a:t/>
            </a:r>
            <a:br>
              <a:rPr lang="ru-RU" sz="5400" b="1" dirty="0" smtClean="0">
                <a:solidFill>
                  <a:srgbClr val="FFFF99"/>
                </a:solidFill>
              </a:rPr>
            </a:br>
            <a:r>
              <a:rPr lang="ru-RU" sz="5400" b="1" dirty="0" smtClean="0">
                <a:solidFill>
                  <a:srgbClr val="FFFF99"/>
                </a:solidFill>
              </a:rPr>
              <a:t/>
            </a:r>
            <a:br>
              <a:rPr lang="ru-RU" sz="5400" b="1" dirty="0" smtClean="0">
                <a:solidFill>
                  <a:srgbClr val="FFFF99"/>
                </a:solidFill>
              </a:rPr>
            </a:br>
            <a:r>
              <a:rPr lang="ru-RU" sz="5400" b="1" dirty="0" smtClean="0">
                <a:solidFill>
                  <a:srgbClr val="FFFF99"/>
                </a:solidFill>
              </a:rPr>
              <a:t/>
            </a:r>
            <a:br>
              <a:rPr lang="ru-RU" sz="5400" b="1" dirty="0" smtClean="0">
                <a:solidFill>
                  <a:srgbClr val="FFFF99"/>
                </a:solidFill>
              </a:rPr>
            </a:br>
            <a:r>
              <a:rPr lang="ru-RU" sz="5400" b="1" dirty="0" smtClean="0">
                <a:solidFill>
                  <a:srgbClr val="FFFF99"/>
                </a:solidFill>
              </a:rPr>
              <a:t/>
            </a:r>
            <a:br>
              <a:rPr lang="ru-RU" sz="5400" b="1" dirty="0" smtClean="0">
                <a:solidFill>
                  <a:srgbClr val="FFFF99"/>
                </a:solidFill>
              </a:rPr>
            </a:br>
            <a:r>
              <a:rPr lang="ru-RU" sz="5400" b="1" dirty="0" smtClean="0">
                <a:solidFill>
                  <a:srgbClr val="FFFF99"/>
                </a:solidFill>
              </a:rPr>
              <a:t/>
            </a:r>
            <a:br>
              <a:rPr lang="ru-RU" sz="5400" b="1" dirty="0" smtClean="0">
                <a:solidFill>
                  <a:srgbClr val="FFFF99"/>
                </a:solidFill>
              </a:rPr>
            </a:br>
            <a:endParaRPr lang="ru-RU" sz="3600" b="1" dirty="0" smtClean="0">
              <a:solidFill>
                <a:srgbClr val="FFFF99"/>
              </a:solidFill>
            </a:endParaRPr>
          </a:p>
        </p:txBody>
      </p:sp>
      <p:sp>
        <p:nvSpPr>
          <p:cNvPr id="6" name="Штриховая стрелка вправо 5">
            <a:hlinkClick r:id="rId2" action="ppaction://hlinksldjump"/>
          </p:cNvPr>
          <p:cNvSpPr/>
          <p:nvPr/>
        </p:nvSpPr>
        <p:spPr>
          <a:xfrm>
            <a:off x="8316913" y="6048375"/>
            <a:ext cx="647700" cy="693738"/>
          </a:xfrm>
          <a:prstGeom prst="striped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eaLnBrk="1" hangingPunct="1">
              <a:defRPr/>
            </a:pPr>
            <a:r>
              <a:rPr lang="ru-RU" b="1" dirty="0" smtClean="0">
                <a:solidFill>
                  <a:srgbClr val="FFFF99"/>
                </a:solidFill>
              </a:rPr>
              <a:t> </a:t>
            </a:r>
            <a:r>
              <a:rPr lang="ru-RU" sz="5400" b="1" dirty="0" smtClean="0">
                <a:solidFill>
                  <a:srgbClr val="FFFF99"/>
                </a:solidFill>
                <a:latin typeface="Arial" charset="0"/>
              </a:rPr>
              <a:t>Золото </a:t>
            </a:r>
            <a:r>
              <a:rPr lang="ru-RU" sz="5400" b="1" dirty="0" smtClean="0">
                <a:solidFill>
                  <a:srgbClr val="FFFF99"/>
                </a:solidFill>
              </a:rPr>
              <a:t>40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39750" y="1500174"/>
            <a:ext cx="8226425" cy="4091001"/>
          </a:xfrm>
        </p:spPr>
        <p:txBody>
          <a:bodyPr/>
          <a:lstStyle/>
          <a:p>
            <a:pPr algn="ctr" eaLnBrk="1" hangingPunct="1">
              <a:buNone/>
              <a:defRPr/>
            </a:pPr>
            <a:r>
              <a:rPr lang="ru-RU" sz="4000" dirty="0" smtClean="0"/>
              <a:t> </a:t>
            </a:r>
            <a:r>
              <a:rPr lang="ru-RU" sz="5400" dirty="0">
                <a:effectLst/>
              </a:rPr>
              <a:t>Что попросила привезти отца старшая дочка в сказке Аксакова «Аленький цветочек»?</a:t>
            </a:r>
            <a:endParaRPr lang="ru-RU" sz="5400" b="1" dirty="0" smtClean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eaLnBrk="1" hangingPunct="1">
              <a:defRPr/>
            </a:pPr>
            <a:r>
              <a:rPr lang="ru-RU" sz="5400" b="1" dirty="0" smtClean="0">
                <a:solidFill>
                  <a:srgbClr val="FFFF99"/>
                </a:solidFill>
                <a:latin typeface="Arial" charset="0"/>
              </a:rPr>
              <a:t>Золото </a:t>
            </a:r>
            <a:r>
              <a:rPr lang="ru-RU" sz="5400" b="1" dirty="0" smtClean="0">
                <a:solidFill>
                  <a:srgbClr val="FFFF99"/>
                </a:solidFill>
              </a:rPr>
              <a:t>40</a:t>
            </a:r>
            <a:endParaRPr lang="ru-RU" sz="5400" b="1" dirty="0" smtClean="0">
              <a:solidFill>
                <a:srgbClr val="FFFF99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95288" y="1357298"/>
            <a:ext cx="8226425" cy="294006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6000" dirty="0" smtClean="0"/>
              <a:t>  </a:t>
            </a:r>
            <a:endParaRPr lang="ru-RU" sz="60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Штриховая стрелка вправо 5">
            <a:hlinkClick r:id="rId2" action="ppaction://hlinksldjump"/>
          </p:cNvPr>
          <p:cNvSpPr/>
          <p:nvPr/>
        </p:nvSpPr>
        <p:spPr>
          <a:xfrm>
            <a:off x="8316913" y="6048375"/>
            <a:ext cx="647700" cy="693738"/>
          </a:xfrm>
          <a:prstGeom prst="striped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 b="0"/>
          </a:p>
        </p:txBody>
      </p:sp>
      <p:sp>
        <p:nvSpPr>
          <p:cNvPr id="2" name="Прямоугольник 1"/>
          <p:cNvSpPr/>
          <p:nvPr/>
        </p:nvSpPr>
        <p:spPr>
          <a:xfrm>
            <a:off x="971600" y="1166843"/>
            <a:ext cx="691276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5400" b="0" i="1" dirty="0" smtClean="0"/>
          </a:p>
          <a:p>
            <a:endParaRPr lang="ru-RU" sz="5400" b="0" i="1" dirty="0"/>
          </a:p>
          <a:p>
            <a:pPr algn="ctr"/>
            <a:r>
              <a:rPr lang="ru-RU" sz="5400" b="0" i="1" dirty="0" smtClean="0"/>
              <a:t>(</a:t>
            </a:r>
            <a:r>
              <a:rPr lang="ru-RU" sz="5400" i="1" dirty="0"/>
              <a:t>Золотой</a:t>
            </a:r>
            <a:r>
              <a:rPr lang="ru-RU" sz="5400" b="0" i="1" dirty="0"/>
              <a:t> венец.)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eaLnBrk="1" hangingPunct="1">
              <a:defRPr/>
            </a:pPr>
            <a:r>
              <a:rPr lang="ru-RU" b="1" dirty="0" smtClean="0">
                <a:solidFill>
                  <a:srgbClr val="FFFF99"/>
                </a:solidFill>
              </a:rPr>
              <a:t> </a:t>
            </a:r>
            <a:r>
              <a:rPr lang="ru-RU" sz="5400" b="1" dirty="0" smtClean="0">
                <a:solidFill>
                  <a:srgbClr val="FFFF99"/>
                </a:solidFill>
                <a:latin typeface="Arial" charset="0"/>
              </a:rPr>
              <a:t>Золото </a:t>
            </a:r>
            <a:r>
              <a:rPr lang="ru-RU" sz="5400" b="1" dirty="0" smtClean="0">
                <a:solidFill>
                  <a:srgbClr val="FFFF99"/>
                </a:solidFill>
              </a:rPr>
              <a:t>50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23850" y="981075"/>
            <a:ext cx="8226425" cy="3170238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000" dirty="0" smtClean="0"/>
              <a:t> </a:t>
            </a:r>
          </a:p>
          <a:p>
            <a:pPr algn="ctr" eaLnBrk="1" hangingPunct="1">
              <a:lnSpc>
                <a:spcPct val="110000"/>
              </a:lnSpc>
              <a:buNone/>
              <a:defRPr/>
            </a:pPr>
            <a:r>
              <a:rPr lang="ru-RU" sz="4400" dirty="0">
                <a:effectLst/>
              </a:rPr>
              <a:t>Молодой длинноносый специалист по выращиванию деревьев с </a:t>
            </a:r>
            <a:r>
              <a:rPr lang="ru-RU" sz="4400" b="1" dirty="0">
                <a:effectLst/>
              </a:rPr>
              <a:t>золотыми</a:t>
            </a:r>
            <a:r>
              <a:rPr lang="ru-RU" sz="4400" dirty="0">
                <a:effectLst/>
              </a:rPr>
              <a:t> плодами – это… Кто?</a:t>
            </a:r>
            <a:endParaRPr lang="ru-RU" sz="4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eaLnBrk="1" hangingPunct="1">
              <a:defRPr/>
            </a:pPr>
            <a:r>
              <a:rPr lang="ru-RU" b="1" dirty="0" smtClean="0">
                <a:solidFill>
                  <a:srgbClr val="FFFF99"/>
                </a:solidFill>
              </a:rPr>
              <a:t> </a:t>
            </a:r>
            <a:r>
              <a:rPr lang="ru-RU" sz="5400" b="1" dirty="0" smtClean="0">
                <a:solidFill>
                  <a:srgbClr val="FFFF99"/>
                </a:solidFill>
                <a:latin typeface="Arial" charset="0"/>
              </a:rPr>
              <a:t>Золото </a:t>
            </a:r>
            <a:r>
              <a:rPr lang="ru-RU" sz="5400" b="1" dirty="0" smtClean="0">
                <a:solidFill>
                  <a:srgbClr val="FFFF99"/>
                </a:solidFill>
              </a:rPr>
              <a:t>50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331640" y="1341439"/>
            <a:ext cx="6169318" cy="1944686"/>
          </a:xfrm>
        </p:spPr>
        <p:txBody>
          <a:bodyPr/>
          <a:lstStyle/>
          <a:p>
            <a:pPr algn="ctr" eaLnBrk="1" hangingPunct="1">
              <a:buNone/>
              <a:defRPr/>
            </a:pPr>
            <a:r>
              <a:rPr lang="ru-RU" sz="4800" dirty="0" smtClean="0"/>
              <a:t> </a:t>
            </a:r>
            <a:r>
              <a:rPr lang="ru-RU" sz="7200" i="1" dirty="0">
                <a:effectLst/>
              </a:rPr>
              <a:t>(Буратино.)</a:t>
            </a:r>
            <a:endParaRPr lang="ru-RU" sz="7200" b="1" i="1" dirty="0" smtClean="0">
              <a:cs typeface="Times New Roman" pitchFamily="18" charset="0"/>
            </a:endParaRPr>
          </a:p>
        </p:txBody>
      </p:sp>
      <p:sp>
        <p:nvSpPr>
          <p:cNvPr id="6" name="Штриховая стрелка вправо 5">
            <a:hlinkClick r:id="rId2" action="ppaction://hlinksldjump"/>
          </p:cNvPr>
          <p:cNvSpPr/>
          <p:nvPr/>
        </p:nvSpPr>
        <p:spPr>
          <a:xfrm>
            <a:off x="8316913" y="6048375"/>
            <a:ext cx="647700" cy="693738"/>
          </a:xfrm>
          <a:prstGeom prst="striped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smtClean="0">
                <a:solidFill>
                  <a:srgbClr val="FFFF99"/>
                </a:solidFill>
              </a:rPr>
              <a:t>  </a:t>
            </a:r>
            <a:r>
              <a:rPr lang="ru-RU" sz="5400" b="1" smtClean="0">
                <a:solidFill>
                  <a:srgbClr val="FFFF99"/>
                </a:solidFill>
              </a:rPr>
              <a:t>В мире литературы 10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68313" y="1628775"/>
            <a:ext cx="8226425" cy="3170238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000" smtClean="0"/>
              <a:t> </a:t>
            </a:r>
            <a:r>
              <a:rPr lang="ru-RU" sz="4400" b="1" smtClean="0">
                <a:effectLst/>
              </a:rPr>
              <a:t>Назовите сказку, героине которой удалось за найденную денежную единицу сделать выгодную покупку к своему юбилею?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sz="4400" b="1" smtClean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smtClean="0">
                <a:solidFill>
                  <a:srgbClr val="FFFF99"/>
                </a:solidFill>
              </a:rPr>
              <a:t> </a:t>
            </a:r>
            <a:r>
              <a:rPr lang="ru-RU" sz="5400" b="1" smtClean="0">
                <a:solidFill>
                  <a:srgbClr val="FFFF99"/>
                </a:solidFill>
              </a:rPr>
              <a:t>В мире литературы 10</a:t>
            </a:r>
          </a:p>
        </p:txBody>
      </p:sp>
      <p:sp>
        <p:nvSpPr>
          <p:cNvPr id="73730" name="Содержимое 4"/>
          <p:cNvSpPr>
            <a:spLocks noGrp="1"/>
          </p:cNvSpPr>
          <p:nvPr>
            <p:ph idx="1"/>
          </p:nvPr>
        </p:nvSpPr>
        <p:spPr>
          <a:xfrm>
            <a:off x="539750" y="1484313"/>
            <a:ext cx="8226425" cy="3170237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6600" b="1" i="1" smtClean="0">
                <a:effectLst/>
              </a:rPr>
              <a:t>«Муха-Цокотуха»</a:t>
            </a:r>
            <a:r>
              <a:rPr lang="ru-RU" sz="6600" b="1" smtClean="0">
                <a:effectLst/>
              </a:rPr>
              <a:t> </a:t>
            </a:r>
          </a:p>
          <a:p>
            <a:pPr algn="ctr" eaLnBrk="1" hangingPunct="1">
              <a:buFont typeface="Wingdings" pitchFamily="2" charset="2"/>
              <a:buNone/>
            </a:pPr>
            <a:endParaRPr lang="ru-RU" sz="6600" b="1" smtClean="0">
              <a:effectLst/>
            </a:endParaRPr>
          </a:p>
        </p:txBody>
      </p:sp>
      <p:sp>
        <p:nvSpPr>
          <p:cNvPr id="6" name="Штриховая стрелка вправо 5">
            <a:hlinkClick r:id="rId2" action="ppaction://hlinksldjump"/>
          </p:cNvPr>
          <p:cNvSpPr/>
          <p:nvPr/>
        </p:nvSpPr>
        <p:spPr>
          <a:xfrm>
            <a:off x="8316913" y="6048375"/>
            <a:ext cx="647700" cy="693738"/>
          </a:xfrm>
          <a:prstGeom prst="striped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 b="0"/>
          </a:p>
        </p:txBody>
      </p:sp>
      <p:pic>
        <p:nvPicPr>
          <p:cNvPr id="73732" name="Picture 6" descr="669360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3575" y="2852738"/>
            <a:ext cx="2584450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tabLst>
                <a:tab pos="363538" algn="l"/>
              </a:tabLst>
              <a:defRPr/>
            </a:pPr>
            <a:r>
              <a:rPr lang="ru-RU" sz="4000" b="1" smtClean="0">
                <a:solidFill>
                  <a:srgbClr val="FFFF99"/>
                </a:solidFill>
              </a:rPr>
              <a:t/>
            </a:r>
            <a:br>
              <a:rPr lang="ru-RU" sz="4000" b="1" smtClean="0">
                <a:solidFill>
                  <a:srgbClr val="FFFF99"/>
                </a:solidFill>
              </a:rPr>
            </a:br>
            <a:r>
              <a:rPr lang="ru-RU" sz="4000" b="1" smtClean="0">
                <a:solidFill>
                  <a:srgbClr val="FFFF99"/>
                </a:solidFill>
              </a:rPr>
              <a:t> </a:t>
            </a:r>
            <a:r>
              <a:rPr lang="ru-RU" sz="5400" b="1" smtClean="0">
                <a:solidFill>
                  <a:srgbClr val="FFFF99"/>
                </a:solidFill>
                <a:effectLst/>
              </a:rPr>
              <a:t>В мире литературы 20</a:t>
            </a:r>
            <a:br>
              <a:rPr lang="ru-RU" sz="5400" b="1" smtClean="0">
                <a:solidFill>
                  <a:srgbClr val="FFFF99"/>
                </a:solidFill>
                <a:effectLst/>
              </a:rPr>
            </a:br>
            <a:endParaRPr lang="ru-RU" sz="5400" b="1" smtClean="0">
              <a:solidFill>
                <a:srgbClr val="FFFF99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68313" y="2781300"/>
            <a:ext cx="8226425" cy="3170238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000" smtClean="0"/>
              <a:t> </a:t>
            </a:r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827088" y="1125538"/>
            <a:ext cx="8316912" cy="564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Закончите отрывок сказки А.С. Пушкина:</a:t>
            </a:r>
          </a:p>
          <a:p>
            <a:pPr>
              <a:defRPr/>
            </a:pPr>
            <a:r>
              <a:rPr lang="ru-RU" sz="2800" i="1">
                <a:effectLst>
                  <a:outerShdw blurRad="38100" dist="38100" dir="2700000" algn="tl">
                    <a:srgbClr val="000000"/>
                  </a:outerShdw>
                </a:effectLst>
              </a:rPr>
              <a:t>«Белка песенки поет,</a:t>
            </a:r>
            <a:br>
              <a:rPr lang="ru-RU" sz="2800" i="1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800" i="1">
                <a:effectLst>
                  <a:outerShdw blurRad="38100" dist="38100" dir="2700000" algn="tl">
                    <a:srgbClr val="000000"/>
                  </a:outerShdw>
                </a:effectLst>
              </a:rPr>
              <a:t>Да орешки всё грызет,</a:t>
            </a:r>
            <a:br>
              <a:rPr lang="ru-RU" sz="2800" i="1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800" i="1">
                <a:effectLst>
                  <a:outerShdw blurRad="38100" dist="38100" dir="2700000" algn="tl">
                    <a:srgbClr val="000000"/>
                  </a:outerShdw>
                </a:effectLst>
              </a:rPr>
              <a:t>А орешки не простые,</a:t>
            </a:r>
            <a:br>
              <a:rPr lang="ru-RU" sz="2800" i="1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800" i="1">
                <a:effectLst>
                  <a:outerShdw blurRad="38100" dist="38100" dir="2700000" algn="tl">
                    <a:srgbClr val="000000"/>
                  </a:outerShdw>
                </a:effectLst>
              </a:rPr>
              <a:t>Всё скорлупки золотые,</a:t>
            </a:r>
            <a:br>
              <a:rPr lang="ru-RU" sz="2800" i="1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800" i="1">
                <a:effectLst>
                  <a:outerShdw blurRad="38100" dist="38100" dir="2700000" algn="tl">
                    <a:srgbClr val="000000"/>
                  </a:outerShdw>
                </a:effectLst>
              </a:rPr>
              <a:t>Ядра — чистый изумруд;</a:t>
            </a:r>
            <a:br>
              <a:rPr lang="ru-RU" sz="2800" i="1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800" i="1">
                <a:effectLst>
                  <a:outerShdw blurRad="38100" dist="38100" dir="2700000" algn="tl">
                    <a:srgbClr val="000000"/>
                  </a:outerShdw>
                </a:effectLst>
              </a:rPr>
              <a:t>Слуги белку стерегут,</a:t>
            </a:r>
            <a:br>
              <a:rPr lang="ru-RU" sz="2800" i="1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800" i="1">
                <a:effectLst>
                  <a:outerShdw blurRad="38100" dist="38100" dir="2700000" algn="tl">
                    <a:srgbClr val="000000"/>
                  </a:outerShdw>
                </a:effectLst>
              </a:rPr>
              <a:t>Служат ей прислугой разной—</a:t>
            </a:r>
            <a:br>
              <a:rPr lang="ru-RU" sz="2800" i="1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800" i="1">
                <a:effectLst>
                  <a:outerShdw blurRad="38100" dist="38100" dir="2700000" algn="tl">
                    <a:srgbClr val="000000"/>
                  </a:outerShdw>
                </a:effectLst>
              </a:rPr>
              <a:t>И приставлен дьяк приказный</a:t>
            </a:r>
            <a:br>
              <a:rPr lang="ru-RU" sz="2800" i="1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800" i="1">
                <a:effectLst>
                  <a:outerShdw blurRad="38100" dist="38100" dir="2700000" algn="tl">
                    <a:srgbClr val="000000"/>
                  </a:outerShdw>
                </a:effectLst>
              </a:rPr>
              <a:t>Строгий счет орехам весть;</a:t>
            </a:r>
            <a:br>
              <a:rPr lang="ru-RU" sz="2800" i="1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800" i="1">
                <a:effectLst>
                  <a:outerShdw blurRad="38100" dist="38100" dir="2700000" algn="tl">
                    <a:srgbClr val="000000"/>
                  </a:outerShdw>
                </a:effectLst>
              </a:rPr>
              <a:t>Отдает ей войско честь;</a:t>
            </a:r>
            <a:br>
              <a:rPr lang="ru-RU" sz="2800" i="1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800" i="1">
                <a:effectLst>
                  <a:outerShdw blurRad="38100" dist="38100" dir="2700000" algn="tl">
                    <a:srgbClr val="000000"/>
                  </a:outerShdw>
                </a:effectLst>
              </a:rPr>
              <a:t>Из скорлупок льют …»</a:t>
            </a:r>
            <a:br>
              <a:rPr lang="ru-RU" sz="2800" i="1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sz="2800" i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smtClean="0">
                <a:solidFill>
                  <a:srgbClr val="FFFF99"/>
                </a:solidFill>
              </a:rPr>
              <a:t> </a:t>
            </a:r>
            <a:r>
              <a:rPr lang="ru-RU" sz="5400" b="1" smtClean="0">
                <a:solidFill>
                  <a:srgbClr val="FFFF99"/>
                </a:solidFill>
              </a:rPr>
              <a:t>В мире литературы 20</a:t>
            </a:r>
          </a:p>
        </p:txBody>
      </p:sp>
      <p:sp>
        <p:nvSpPr>
          <p:cNvPr id="73730" name="Содержимое 4"/>
          <p:cNvSpPr>
            <a:spLocks noGrp="1"/>
          </p:cNvSpPr>
          <p:nvPr>
            <p:ph idx="1"/>
          </p:nvPr>
        </p:nvSpPr>
        <p:spPr>
          <a:xfrm>
            <a:off x="125413" y="1341438"/>
            <a:ext cx="9018587" cy="3170237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400" b="1" smtClean="0"/>
              <a:t>«…монету,</a:t>
            </a:r>
            <a:br>
              <a:rPr lang="ru-RU" sz="4400" b="1" smtClean="0"/>
            </a:br>
            <a:r>
              <a:rPr lang="ru-RU" sz="4400" b="1" smtClean="0"/>
              <a:t>Да пускают в ход по свету…»</a:t>
            </a:r>
            <a:r>
              <a:rPr lang="ru-RU" sz="4800" smtClean="0">
                <a:effectLst/>
              </a:rPr>
              <a:t> </a:t>
            </a:r>
          </a:p>
        </p:txBody>
      </p:sp>
      <p:sp>
        <p:nvSpPr>
          <p:cNvPr id="6" name="Штриховая стрелка вправо 5">
            <a:hlinkClick r:id="rId2" action="ppaction://hlinksldjump"/>
          </p:cNvPr>
          <p:cNvSpPr/>
          <p:nvPr/>
        </p:nvSpPr>
        <p:spPr>
          <a:xfrm>
            <a:off x="8316913" y="6048375"/>
            <a:ext cx="647700" cy="693738"/>
          </a:xfrm>
          <a:prstGeom prst="striped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 b="0"/>
          </a:p>
        </p:txBody>
      </p:sp>
      <p:pic>
        <p:nvPicPr>
          <p:cNvPr id="75780" name="Picture 6" descr="h-37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8038" y="3213100"/>
            <a:ext cx="2328862" cy="320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5400" b="1" dirty="0" smtClean="0">
                <a:solidFill>
                  <a:schemeClr val="hlink"/>
                </a:solidFill>
              </a:rPr>
              <a:t>Загадки  20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68313" y="1700213"/>
            <a:ext cx="8226425" cy="3171825"/>
          </a:xfrm>
        </p:spPr>
        <p:txBody>
          <a:bodyPr/>
          <a:lstStyle/>
          <a:p>
            <a:pPr marL="0" indent="0" algn="ctr">
              <a:buNone/>
            </a:pPr>
            <a:r>
              <a:rPr lang="ru-RU" sz="4400" dirty="0" smtClean="0">
                <a:effectLst/>
              </a:rPr>
              <a:t>Заплелись </a:t>
            </a:r>
            <a:r>
              <a:rPr lang="ru-RU" sz="4400" dirty="0">
                <a:effectLst/>
              </a:rPr>
              <a:t>густые травы,</a:t>
            </a:r>
          </a:p>
          <a:p>
            <a:pPr marL="0" indent="0" algn="ctr">
              <a:buNone/>
            </a:pPr>
            <a:r>
              <a:rPr lang="ru-RU" sz="4400" dirty="0">
                <a:effectLst/>
              </a:rPr>
              <a:t>Закудрявились луга,</a:t>
            </a:r>
          </a:p>
          <a:p>
            <a:pPr marL="0" indent="0" algn="ctr">
              <a:buNone/>
            </a:pPr>
            <a:r>
              <a:rPr lang="ru-RU" sz="4400" dirty="0">
                <a:effectLst/>
              </a:rPr>
              <a:t>Да и сам я весь кудрявый,</a:t>
            </a:r>
          </a:p>
          <a:p>
            <a:pPr marL="0" indent="0" algn="ctr">
              <a:buNone/>
            </a:pPr>
            <a:r>
              <a:rPr lang="ru-RU" sz="4400" dirty="0">
                <a:effectLst/>
              </a:rPr>
              <a:t>Даже завитком рога.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smtClean="0">
                <a:solidFill>
                  <a:srgbClr val="FFFF99"/>
                </a:solidFill>
              </a:rPr>
              <a:t> </a:t>
            </a:r>
            <a:r>
              <a:rPr lang="ru-RU" sz="5400" b="1" smtClean="0">
                <a:solidFill>
                  <a:srgbClr val="FFFF99"/>
                </a:solidFill>
              </a:rPr>
              <a:t>В мире литературы 30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39750" y="1700213"/>
            <a:ext cx="8226425" cy="3170237"/>
          </a:xfrm>
        </p:spPr>
        <p:txBody>
          <a:bodyPr/>
          <a:lstStyle/>
          <a:p>
            <a:pPr marL="87313" indent="20638" algn="ctr" eaLnBrk="1" hangingPunct="1">
              <a:buFont typeface="Wingdings" pitchFamily="2" charset="2"/>
              <a:buNone/>
              <a:defRPr/>
            </a:pPr>
            <a:r>
              <a:rPr lang="ru-RU" sz="4000" smtClean="0"/>
              <a:t> </a:t>
            </a:r>
            <a:r>
              <a:rPr lang="ru-RU" sz="4800" b="1" smtClean="0">
                <a:effectLst/>
              </a:rPr>
              <a:t>С помощью какого продукта разбогател на Луне герой сказки Николая Носова коротышка Пончик? </a:t>
            </a:r>
          </a:p>
          <a:p>
            <a:pPr marL="87313" indent="20638" algn="ctr" eaLnBrk="1" hangingPunct="1">
              <a:buFont typeface="Wingdings" pitchFamily="2" charset="2"/>
              <a:buNone/>
              <a:defRPr/>
            </a:pPr>
            <a:endParaRPr lang="ru-RU" sz="4800" b="1" smtClean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b="1" smtClean="0">
                <a:solidFill>
                  <a:srgbClr val="FFFF99"/>
                </a:solidFill>
              </a:rPr>
              <a:t> </a:t>
            </a:r>
            <a:r>
              <a:rPr lang="ru-RU" sz="5400" b="1" smtClean="0">
                <a:solidFill>
                  <a:srgbClr val="FFFF99"/>
                </a:solidFill>
              </a:rPr>
              <a:t>В мире литературы 30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95288" y="1196975"/>
            <a:ext cx="8226425" cy="3170238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000" smtClean="0"/>
              <a:t> </a:t>
            </a:r>
            <a:r>
              <a:rPr lang="ru-RU" sz="9600" b="1" smtClean="0"/>
              <a:t>соль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sz="9600" b="1" smtClean="0"/>
          </a:p>
        </p:txBody>
      </p:sp>
      <p:sp>
        <p:nvSpPr>
          <p:cNvPr id="6" name="Штриховая стрелка вправо 5">
            <a:hlinkClick r:id="rId2" action="ppaction://hlinksldjump"/>
          </p:cNvPr>
          <p:cNvSpPr/>
          <p:nvPr/>
        </p:nvSpPr>
        <p:spPr>
          <a:xfrm>
            <a:off x="8316913" y="6048375"/>
            <a:ext cx="647700" cy="693738"/>
          </a:xfrm>
          <a:prstGeom prst="striped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 b="0"/>
          </a:p>
        </p:txBody>
      </p:sp>
      <p:pic>
        <p:nvPicPr>
          <p:cNvPr id="77828" name="Picture 6" descr="screenshot_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5875" y="2924175"/>
            <a:ext cx="4289425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b="1" smtClean="0">
                <a:solidFill>
                  <a:srgbClr val="FFFF99"/>
                </a:solidFill>
              </a:rPr>
              <a:t> </a:t>
            </a:r>
            <a:r>
              <a:rPr lang="ru-RU" sz="4800" b="1" i="1" smtClean="0">
                <a:solidFill>
                  <a:srgbClr val="FFFF99"/>
                </a:solidFill>
              </a:rPr>
              <a:t>В мире литературы</a:t>
            </a:r>
            <a:r>
              <a:rPr lang="ru-RU" sz="4800" b="1" smtClean="0">
                <a:solidFill>
                  <a:srgbClr val="FFFF99"/>
                </a:solidFill>
              </a:rPr>
              <a:t> 40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611188" y="1484313"/>
            <a:ext cx="8226425" cy="3170237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000" dirty="0" smtClean="0"/>
              <a:t> </a:t>
            </a:r>
            <a:r>
              <a:rPr lang="ru-RU" sz="4000" b="1" dirty="0" smtClean="0"/>
              <a:t>Назовите сказку, в которой пенсионер нашел оригинальный способ улучшения финансового положения своей супруги, но ее жадность привела к плачевным результатам.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b="1" smtClean="0">
                <a:solidFill>
                  <a:srgbClr val="FFFF99"/>
                </a:solidFill>
              </a:rPr>
              <a:t> </a:t>
            </a:r>
            <a:r>
              <a:rPr lang="ru-RU" sz="4800" b="1" i="1" smtClean="0">
                <a:solidFill>
                  <a:srgbClr val="FFFF99"/>
                </a:solidFill>
              </a:rPr>
              <a:t>В мире литературы</a:t>
            </a:r>
            <a:r>
              <a:rPr lang="ru-RU" sz="4800" b="1" smtClean="0">
                <a:solidFill>
                  <a:srgbClr val="FFFF99"/>
                </a:solidFill>
              </a:rPr>
              <a:t> 40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68313" y="1412875"/>
            <a:ext cx="8226425" cy="3170238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000" smtClean="0"/>
              <a:t> </a:t>
            </a:r>
            <a:r>
              <a:rPr lang="ru-RU" sz="5400" b="1" smtClean="0"/>
              <a:t>«Сказка о рыбаке и рыбке»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sz="5400" b="1" smtClean="0"/>
          </a:p>
        </p:txBody>
      </p:sp>
      <p:sp>
        <p:nvSpPr>
          <p:cNvPr id="6" name="Штриховая стрелка вправо 5">
            <a:hlinkClick r:id="rId2" action="ppaction://hlinksldjump"/>
          </p:cNvPr>
          <p:cNvSpPr/>
          <p:nvPr/>
        </p:nvSpPr>
        <p:spPr>
          <a:xfrm>
            <a:off x="8316913" y="6048375"/>
            <a:ext cx="647700" cy="693738"/>
          </a:xfrm>
          <a:prstGeom prst="striped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 b="0"/>
          </a:p>
        </p:txBody>
      </p:sp>
      <p:pic>
        <p:nvPicPr>
          <p:cNvPr id="79876" name="Picture 6" descr="49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4075" y="3500438"/>
            <a:ext cx="5040313" cy="283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68313" y="1268413"/>
            <a:ext cx="8226425" cy="3170237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3600" b="1" i="1" smtClean="0">
                <a:effectLst/>
              </a:rPr>
              <a:t>« Жила-была монетка; она только что вышла из чеканки, чистенькая, светленькая, покатилась и зазвенела: «Ура! Теперь пойду гулять по белу-свету!»  …»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400" b="1" smtClean="0"/>
              <a:t>Назовите автора сказки.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sz="4400" b="1" smtClean="0"/>
          </a:p>
        </p:txBody>
      </p:sp>
      <p:sp>
        <p:nvSpPr>
          <p:cNvPr id="78852" name="Rectangle 4"/>
          <p:cNvSpPr>
            <a:spLocks noChangeArrowheads="1"/>
          </p:cNvSpPr>
          <p:nvPr/>
        </p:nvSpPr>
        <p:spPr bwMode="auto">
          <a:xfrm>
            <a:off x="323850" y="260350"/>
            <a:ext cx="83724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5400" i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 мире литературы</a:t>
            </a:r>
            <a:r>
              <a:rPr lang="ru-RU" sz="540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50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b="1" smtClean="0">
                <a:solidFill>
                  <a:srgbClr val="FFFF99"/>
                </a:solidFill>
              </a:rPr>
              <a:t> </a:t>
            </a:r>
            <a:r>
              <a:rPr lang="ru-RU" sz="4800" b="1" i="1" smtClean="0">
                <a:solidFill>
                  <a:srgbClr val="FFFF99"/>
                </a:solidFill>
              </a:rPr>
              <a:t>В мире литературы</a:t>
            </a:r>
            <a:r>
              <a:rPr lang="ru-RU" sz="4800" b="1" smtClean="0">
                <a:solidFill>
                  <a:srgbClr val="FFFF99"/>
                </a:solidFill>
              </a:rPr>
              <a:t> 50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1557338"/>
            <a:ext cx="9144000" cy="3170237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000" smtClean="0"/>
              <a:t> </a:t>
            </a:r>
            <a:r>
              <a:rPr lang="ru-RU" sz="5400" b="1" smtClean="0"/>
              <a:t>Ганс Христиан Андерсен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sz="4000" smtClean="0"/>
          </a:p>
        </p:txBody>
      </p:sp>
      <p:sp>
        <p:nvSpPr>
          <p:cNvPr id="6" name="Штриховая стрелка вправо 5">
            <a:hlinkClick r:id="rId2" action="ppaction://hlinksldjump"/>
          </p:cNvPr>
          <p:cNvSpPr/>
          <p:nvPr/>
        </p:nvSpPr>
        <p:spPr>
          <a:xfrm>
            <a:off x="8316913" y="6048375"/>
            <a:ext cx="647700" cy="693738"/>
          </a:xfrm>
          <a:prstGeom prst="striped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 b="0"/>
          </a:p>
        </p:txBody>
      </p:sp>
      <p:pic>
        <p:nvPicPr>
          <p:cNvPr id="81924" name="Picture 8" descr="andersen_31-bi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9113" y="2565400"/>
            <a:ext cx="2992437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8000" b="1" dirty="0" smtClean="0">
                <a:solidFill>
                  <a:srgbClr val="FFC000"/>
                </a:solidFill>
              </a:rPr>
              <a:t>Финал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44464" y="2000240"/>
            <a:ext cx="6696743" cy="70788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dirty="0" smtClean="0">
                <a:solidFill>
                  <a:srgbClr val="FFFFFF"/>
                </a:solidFill>
              </a:rPr>
              <a:t>Древние деньги</a:t>
            </a:r>
            <a:endParaRPr lang="ru-RU" sz="4000" dirty="0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3585210"/>
            <a:ext cx="6696744" cy="132343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4000" dirty="0" smtClean="0">
                <a:solidFill>
                  <a:srgbClr val="FFFFFF"/>
                </a:solidFill>
              </a:rPr>
              <a:t>Современные Российские деньги</a:t>
            </a:r>
            <a:endParaRPr lang="ru-RU" sz="4000" dirty="0">
              <a:solidFill>
                <a:srgbClr val="FFFFFF"/>
              </a:solidFill>
            </a:endParaRPr>
          </a:p>
        </p:txBody>
      </p:sp>
      <p:sp>
        <p:nvSpPr>
          <p:cNvPr id="7" name="Штриховая стрелка вправо 6">
            <a:hlinkClick r:id="rId2" action="ppaction://hlinksldjump"/>
          </p:cNvPr>
          <p:cNvSpPr/>
          <p:nvPr/>
        </p:nvSpPr>
        <p:spPr>
          <a:xfrm>
            <a:off x="7812088" y="2492375"/>
            <a:ext cx="936625" cy="720725"/>
          </a:xfrm>
          <a:prstGeom prst="striped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 b="0"/>
          </a:p>
        </p:txBody>
      </p:sp>
      <p:sp>
        <p:nvSpPr>
          <p:cNvPr id="8" name="Штриховая стрелка вправо 7">
            <a:hlinkClick r:id="rId3" action="ppaction://hlinksldjump"/>
          </p:cNvPr>
          <p:cNvSpPr/>
          <p:nvPr/>
        </p:nvSpPr>
        <p:spPr>
          <a:xfrm>
            <a:off x="7885113" y="3644900"/>
            <a:ext cx="935037" cy="720725"/>
          </a:xfrm>
          <a:prstGeom prst="striped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 b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rgbClr val="FFFFFF"/>
                </a:solidFill>
                <a:effectLst/>
              </a:rPr>
              <a:t> </a:t>
            </a:r>
            <a:r>
              <a:rPr lang="ru-RU" b="1" dirty="0" smtClean="0">
                <a:solidFill>
                  <a:srgbClr val="FFFFFF"/>
                </a:solidFill>
              </a:rPr>
              <a:t>Древние деньги</a:t>
            </a:r>
            <a:endParaRPr lang="ru-RU" b="1" dirty="0">
              <a:solidFill>
                <a:srgbClr val="FFFFFF"/>
              </a:solidFill>
            </a:endParaRPr>
          </a:p>
        </p:txBody>
      </p:sp>
      <p:sp>
        <p:nvSpPr>
          <p:cNvPr id="84996" name="Rectangle 4"/>
          <p:cNvSpPr>
            <a:spLocks noChangeArrowheads="1"/>
          </p:cNvSpPr>
          <p:nvPr/>
        </p:nvSpPr>
        <p:spPr bwMode="auto">
          <a:xfrm>
            <a:off x="611188" y="1341438"/>
            <a:ext cx="813593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None/>
              <a:defRPr/>
            </a:pPr>
            <a:r>
              <a:rPr lang="ru-RU" sz="3200" b="0" dirty="0"/>
              <a:t>Какое слово обозначало первые русские деньги?</a:t>
            </a:r>
            <a:endParaRPr lang="ru-RU" sz="3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FFFF99"/>
                </a:solidFill>
              </a:rPr>
              <a:t> </a:t>
            </a:r>
            <a:r>
              <a:rPr lang="ru-RU" b="1" dirty="0">
                <a:solidFill>
                  <a:srgbClr val="FFFFFF"/>
                </a:solidFill>
              </a:rPr>
              <a:t>Древние деньги</a:t>
            </a:r>
            <a:endParaRPr lang="ru-RU" sz="5400" b="1" dirty="0" smtClean="0">
              <a:solidFill>
                <a:srgbClr val="FFFF99"/>
              </a:solidFill>
              <a:effectLst/>
            </a:endParaRPr>
          </a:p>
        </p:txBody>
      </p:sp>
      <p:sp>
        <p:nvSpPr>
          <p:cNvPr id="6" name="Штриховая стрелка вправо 5">
            <a:hlinkClick r:id="rId2" action="ppaction://hlinksldjump"/>
          </p:cNvPr>
          <p:cNvSpPr/>
          <p:nvPr/>
        </p:nvSpPr>
        <p:spPr>
          <a:xfrm>
            <a:off x="8316913" y="6048375"/>
            <a:ext cx="647700" cy="693738"/>
          </a:xfrm>
          <a:prstGeom prst="striped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 b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effectLst/>
              </a:rPr>
              <a:t>(Куны. То есть шкуры пушных </a:t>
            </a:r>
            <a:r>
              <a:rPr lang="ru-RU" dirty="0" smtClean="0">
                <a:effectLst/>
              </a:rPr>
              <a:t>зверей)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5400" b="1" dirty="0" smtClean="0">
                <a:solidFill>
                  <a:schemeClr val="hlink"/>
                </a:solidFill>
              </a:rPr>
              <a:t>Загадки 20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68313" y="1412875"/>
            <a:ext cx="3246431" cy="1587497"/>
          </a:xfrm>
        </p:spPr>
        <p:txBody>
          <a:bodyPr/>
          <a:lstStyle/>
          <a:p>
            <a:pPr marL="0" indent="20638" eaLnBrk="1" hangingPunct="1">
              <a:lnSpc>
                <a:spcPct val="50000"/>
              </a:lnSpc>
              <a:buFont typeface="Wingdings" pitchFamily="2" charset="2"/>
              <a:buNone/>
              <a:defRPr/>
            </a:pPr>
            <a:endParaRPr lang="ru-RU" sz="5400" b="1" dirty="0" smtClean="0"/>
          </a:p>
          <a:p>
            <a:pPr marL="0" indent="20638" algn="ctr" eaLnBrk="1" hangingPunct="1">
              <a:lnSpc>
                <a:spcPct val="50000"/>
              </a:lnSpc>
              <a:buFont typeface="Wingdings" pitchFamily="2" charset="2"/>
              <a:buNone/>
              <a:defRPr/>
            </a:pPr>
            <a:endParaRPr lang="ru-RU" sz="5400" b="1" dirty="0" smtClean="0"/>
          </a:p>
          <a:p>
            <a:pPr marL="0" indent="20638" algn="ctr" eaLnBrk="1" hangingPunct="1">
              <a:lnSpc>
                <a:spcPct val="50000"/>
              </a:lnSpc>
              <a:buFont typeface="Wingdings" pitchFamily="2" charset="2"/>
              <a:buNone/>
              <a:defRPr/>
            </a:pPr>
            <a:r>
              <a:rPr lang="ru-RU" sz="5400" b="1" dirty="0" smtClean="0"/>
              <a:t>Баран</a:t>
            </a:r>
            <a:endParaRPr lang="ru-RU" sz="11000" b="1" dirty="0" smtClean="0"/>
          </a:p>
        </p:txBody>
      </p:sp>
      <p:sp>
        <p:nvSpPr>
          <p:cNvPr id="6" name="Штриховая стрелка вправо 5">
            <a:hlinkClick r:id="rId2" action="ppaction://hlinksldjump"/>
          </p:cNvPr>
          <p:cNvSpPr/>
          <p:nvPr/>
        </p:nvSpPr>
        <p:spPr>
          <a:xfrm>
            <a:off x="8316913" y="6021388"/>
            <a:ext cx="647700" cy="692150"/>
          </a:xfrm>
          <a:prstGeom prst="striped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 b="0"/>
          </a:p>
        </p:txBody>
      </p:sp>
      <p:pic>
        <p:nvPicPr>
          <p:cNvPr id="2" name="Picture 2" descr="https://i11.fotocdn.net/s115/55dae934ba9fe05f/user_xl/260867125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700808"/>
            <a:ext cx="5109919" cy="4096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26425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rgbClr val="FFFF99"/>
                </a:solidFill>
              </a:rPr>
              <a:t> </a:t>
            </a:r>
            <a:br>
              <a:rPr lang="ru-RU" sz="4000" b="1" dirty="0" smtClean="0">
                <a:solidFill>
                  <a:srgbClr val="FFFF99"/>
                </a:solidFill>
              </a:rPr>
            </a:br>
            <a:r>
              <a:rPr lang="ru-RU" sz="4000" b="1" dirty="0" smtClean="0">
                <a:solidFill>
                  <a:srgbClr val="FFFF99"/>
                </a:solidFill>
              </a:rPr>
              <a:t/>
            </a:r>
            <a:br>
              <a:rPr lang="ru-RU" sz="4000" b="1" dirty="0" smtClean="0">
                <a:solidFill>
                  <a:srgbClr val="FFFF99"/>
                </a:solidFill>
              </a:rPr>
            </a:br>
            <a:r>
              <a:rPr lang="ru-RU" sz="5400" dirty="0">
                <a:solidFill>
                  <a:srgbClr val="FFFFFF"/>
                </a:solidFill>
              </a:rPr>
              <a:t>Современные Российские деньги</a:t>
            </a:r>
            <a:br>
              <a:rPr lang="ru-RU" sz="5400" dirty="0">
                <a:solidFill>
                  <a:srgbClr val="FFFFFF"/>
                </a:solidFill>
              </a:rPr>
            </a:br>
            <a:endParaRPr lang="ru-RU" sz="5400" b="1" dirty="0" smtClean="0">
              <a:solidFill>
                <a:srgbClr val="FFFF99"/>
              </a:solidFill>
              <a:effectLst/>
            </a:endParaRPr>
          </a:p>
        </p:txBody>
      </p:sp>
      <p:sp>
        <p:nvSpPr>
          <p:cNvPr id="87044" name="Text Box 4"/>
          <p:cNvSpPr txBox="1">
            <a:spLocks noChangeArrowheads="1"/>
          </p:cNvSpPr>
          <p:nvPr/>
        </p:nvSpPr>
        <p:spPr bwMode="auto">
          <a:xfrm>
            <a:off x="810992" y="2420888"/>
            <a:ext cx="7704137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None/>
              <a:defRPr/>
            </a:pPr>
            <a:r>
              <a:rPr lang="ru-RU" sz="4800" b="0" dirty="0"/>
              <a:t>В каких двух городах России печатают денежные знаки? </a:t>
            </a:r>
            <a:endParaRPr lang="ru-RU" sz="4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rgbClr val="FFFF99"/>
                </a:solidFill>
              </a:rPr>
              <a:t> </a:t>
            </a:r>
            <a:r>
              <a:rPr lang="ru-RU" sz="4000" b="1" dirty="0" smtClean="0">
                <a:solidFill>
                  <a:srgbClr val="FFFF99"/>
                </a:solidFill>
              </a:rPr>
              <a:t/>
            </a:r>
            <a:br>
              <a:rPr lang="ru-RU" sz="4000" b="1" dirty="0" smtClean="0">
                <a:solidFill>
                  <a:srgbClr val="FFFF99"/>
                </a:solidFill>
              </a:rPr>
            </a:br>
            <a:r>
              <a:rPr lang="ru-RU" sz="4000" b="1" dirty="0">
                <a:solidFill>
                  <a:srgbClr val="FFFF99"/>
                </a:solidFill>
              </a:rPr>
              <a:t/>
            </a:r>
            <a:br>
              <a:rPr lang="ru-RU" sz="4000" b="1" dirty="0">
                <a:solidFill>
                  <a:srgbClr val="FFFF99"/>
                </a:solidFill>
              </a:rPr>
            </a:br>
            <a:r>
              <a:rPr lang="ru-RU" sz="5400" dirty="0" smtClean="0">
                <a:solidFill>
                  <a:srgbClr val="FFFFFF"/>
                </a:solidFill>
              </a:rPr>
              <a:t>Современные </a:t>
            </a:r>
            <a:r>
              <a:rPr lang="ru-RU" sz="5400" dirty="0">
                <a:solidFill>
                  <a:srgbClr val="FFFFFF"/>
                </a:solidFill>
              </a:rPr>
              <a:t>Российские деньги</a:t>
            </a:r>
            <a:br>
              <a:rPr lang="ru-RU" sz="5400" dirty="0">
                <a:solidFill>
                  <a:srgbClr val="FFFFFF"/>
                </a:solidFill>
              </a:rPr>
            </a:br>
            <a:endParaRPr lang="ru-RU" sz="5400" b="1" dirty="0" smtClean="0">
              <a:solidFill>
                <a:srgbClr val="FFFF99"/>
              </a:solidFill>
              <a:effectLst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2924175"/>
            <a:ext cx="9144000" cy="317182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8000" smtClean="0">
                <a:cs typeface="Times New Roman" pitchFamily="18" charset="0"/>
              </a:rPr>
              <a:t> </a:t>
            </a:r>
          </a:p>
        </p:txBody>
      </p:sp>
      <p:sp>
        <p:nvSpPr>
          <p:cNvPr id="6" name="Штриховая стрелка вправо 5">
            <a:hlinkClick r:id="rId2" action="ppaction://hlinksldjump"/>
          </p:cNvPr>
          <p:cNvSpPr/>
          <p:nvPr/>
        </p:nvSpPr>
        <p:spPr>
          <a:xfrm>
            <a:off x="8316913" y="6048375"/>
            <a:ext cx="647700" cy="693738"/>
          </a:xfrm>
          <a:prstGeom prst="striped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 b="0"/>
          </a:p>
        </p:txBody>
      </p:sp>
      <p:sp>
        <p:nvSpPr>
          <p:cNvPr id="88069" name="Text Box 5"/>
          <p:cNvSpPr txBox="1">
            <a:spLocks noChangeArrowheads="1"/>
          </p:cNvSpPr>
          <p:nvPr/>
        </p:nvSpPr>
        <p:spPr bwMode="auto">
          <a:xfrm>
            <a:off x="323850" y="2924944"/>
            <a:ext cx="860425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None/>
              <a:defRPr/>
            </a:pPr>
            <a:r>
              <a:rPr lang="ru-RU" sz="6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6000" b="0" dirty="0"/>
              <a:t>(Москва и Пермь)</a:t>
            </a:r>
            <a:endParaRPr lang="ru-RU" sz="6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288" y="4406900"/>
            <a:ext cx="8280400" cy="136207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6000" cap="none" smtClean="0">
                <a:solidFill>
                  <a:schemeClr val="hlink"/>
                </a:solidFill>
              </a:rPr>
              <a:t>ПОЗДРАВЛЯЕМ ПОБЕДИТЕЛЯ!</a:t>
            </a:r>
          </a:p>
        </p:txBody>
      </p:sp>
      <p:pic>
        <p:nvPicPr>
          <p:cNvPr id="93186" name="Picture 4" descr="kubo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0338" y="404813"/>
            <a:ext cx="3695700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650" y="2349500"/>
            <a:ext cx="7772400" cy="1362075"/>
          </a:xfrm>
        </p:spPr>
        <p:txBody>
          <a:bodyPr/>
          <a:lstStyle/>
          <a:p>
            <a:pPr eaLnBrk="1" hangingPunct="1">
              <a:defRPr/>
            </a:pPr>
            <a:r>
              <a:rPr lang="ru-RU" sz="6000" cap="none" smtClean="0">
                <a:solidFill>
                  <a:schemeClr val="hlink"/>
                </a:solidFill>
              </a:rPr>
              <a:t>СПАСИБО ЗА ИГРУ!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5400" b="1" dirty="0" smtClean="0">
                <a:solidFill>
                  <a:schemeClr val="hlink"/>
                </a:solidFill>
              </a:rPr>
              <a:t>Загадки 30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23850" y="1557338"/>
            <a:ext cx="8226425" cy="3171825"/>
          </a:xfrm>
        </p:spPr>
        <p:txBody>
          <a:bodyPr/>
          <a:lstStyle/>
          <a:p>
            <a:pPr marL="0" indent="0" algn="ctr">
              <a:buNone/>
            </a:pPr>
            <a:r>
              <a:rPr lang="ru-RU" sz="5400" dirty="0">
                <a:effectLst/>
              </a:rPr>
              <a:t>Не земледелец, не кузнец, не плотник,</a:t>
            </a:r>
          </a:p>
          <a:p>
            <a:pPr marL="0" indent="0" algn="ctr">
              <a:buNone/>
            </a:pPr>
            <a:r>
              <a:rPr lang="ru-RU" sz="5400" dirty="0">
                <a:effectLst/>
              </a:rPr>
              <a:t>А первый на селе </a:t>
            </a:r>
            <a:r>
              <a:rPr lang="ru-RU" sz="5400" dirty="0" smtClean="0">
                <a:effectLst/>
              </a:rPr>
              <a:t>работник.</a:t>
            </a:r>
            <a:endParaRPr lang="ru-RU" sz="5400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5400" b="1" dirty="0" smtClean="0">
                <a:solidFill>
                  <a:schemeClr val="hlink"/>
                </a:solidFill>
              </a:rPr>
              <a:t>Загадки 30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23850" y="2571744"/>
            <a:ext cx="3676645" cy="2084394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800" b="1" dirty="0" smtClean="0"/>
              <a:t>Лошадь</a:t>
            </a:r>
          </a:p>
        </p:txBody>
      </p:sp>
      <p:sp>
        <p:nvSpPr>
          <p:cNvPr id="6" name="Штриховая стрелка вправо 5">
            <a:hlinkClick r:id="rId2" action="ppaction://hlinksldjump"/>
          </p:cNvPr>
          <p:cNvSpPr/>
          <p:nvPr/>
        </p:nvSpPr>
        <p:spPr>
          <a:xfrm>
            <a:off x="8316913" y="6048375"/>
            <a:ext cx="647700" cy="693738"/>
          </a:xfrm>
          <a:prstGeom prst="striped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 b="0"/>
          </a:p>
        </p:txBody>
      </p:sp>
      <p:pic>
        <p:nvPicPr>
          <p:cNvPr id="2" name="Picture 2" descr="https://i2.wp.com/kartinki.detki.today/wp-content/uploads/2017/07/loshad-c-tsvetko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142" y="1484784"/>
            <a:ext cx="4140771" cy="4140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тка с тенью">
  <a:themeElements>
    <a:clrScheme name="Другая 4">
      <a:dk1>
        <a:srgbClr val="010199"/>
      </a:dk1>
      <a:lt1>
        <a:srgbClr val="FFFFFF"/>
      </a:lt1>
      <a:dk2>
        <a:srgbClr val="000099"/>
      </a:dk2>
      <a:lt2>
        <a:srgbClr val="CCFFFF"/>
      </a:lt2>
      <a:accent1>
        <a:srgbClr val="00C600"/>
      </a:accent1>
      <a:accent2>
        <a:srgbClr val="01017D"/>
      </a:accent2>
      <a:accent3>
        <a:srgbClr val="AAAACA"/>
      </a:accent3>
      <a:accent4>
        <a:srgbClr val="DADADA"/>
      </a:accent4>
      <a:accent5>
        <a:srgbClr val="AADFAA"/>
      </a:accent5>
      <a:accent6>
        <a:srgbClr val="010171"/>
      </a:accent6>
      <a:hlink>
        <a:srgbClr val="FFF066"/>
      </a:hlink>
      <a:folHlink>
        <a:srgbClr val="000072"/>
      </a:folHlink>
    </a:clrScheme>
    <a:fontScheme name="Сетка с тень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етка с тенью 1">
        <a:dk1>
          <a:srgbClr val="7E0000"/>
        </a:dk1>
        <a:lt1>
          <a:srgbClr val="FFFFFF"/>
        </a:lt1>
        <a:dk2>
          <a:srgbClr val="800000"/>
        </a:dk2>
        <a:lt2>
          <a:srgbClr val="FCF0B2"/>
        </a:lt2>
        <a:accent1>
          <a:srgbClr val="C5543D"/>
        </a:accent1>
        <a:accent2>
          <a:srgbClr val="660000"/>
        </a:accent2>
        <a:accent3>
          <a:srgbClr val="C0AAAA"/>
        </a:accent3>
        <a:accent4>
          <a:srgbClr val="DADADA"/>
        </a:accent4>
        <a:accent5>
          <a:srgbClr val="DFB3AF"/>
        </a:accent5>
        <a:accent6>
          <a:srgbClr val="5C0000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2">
        <a:dk1>
          <a:srgbClr val="000066"/>
        </a:dk1>
        <a:lt1>
          <a:srgbClr val="FFFFFF"/>
        </a:lt1>
        <a:dk2>
          <a:srgbClr val="000066"/>
        </a:dk2>
        <a:lt2>
          <a:srgbClr val="B2B8C8"/>
        </a:lt2>
        <a:accent1>
          <a:srgbClr val="008080"/>
        </a:accent1>
        <a:accent2>
          <a:srgbClr val="00004E"/>
        </a:accent2>
        <a:accent3>
          <a:srgbClr val="AAAAB8"/>
        </a:accent3>
        <a:accent4>
          <a:srgbClr val="DADADA"/>
        </a:accent4>
        <a:accent5>
          <a:srgbClr val="AAC0C0"/>
        </a:accent5>
        <a:accent6>
          <a:srgbClr val="000046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3">
        <a:dk1>
          <a:srgbClr val="010199"/>
        </a:dk1>
        <a:lt1>
          <a:srgbClr val="FFFFFF"/>
        </a:lt1>
        <a:dk2>
          <a:srgbClr val="000099"/>
        </a:dk2>
        <a:lt2>
          <a:srgbClr val="CCFFFF"/>
        </a:lt2>
        <a:accent1>
          <a:srgbClr val="00C600"/>
        </a:accent1>
        <a:accent2>
          <a:srgbClr val="01017D"/>
        </a:accent2>
        <a:accent3>
          <a:srgbClr val="AAAACA"/>
        </a:accent3>
        <a:accent4>
          <a:srgbClr val="DADADA"/>
        </a:accent4>
        <a:accent5>
          <a:srgbClr val="AADFAA"/>
        </a:accent5>
        <a:accent6>
          <a:srgbClr val="010171"/>
        </a:accent6>
        <a:hlink>
          <a:srgbClr val="FFE701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4">
        <a:dk1>
          <a:srgbClr val="6B6B99"/>
        </a:dk1>
        <a:lt1>
          <a:srgbClr val="EAEAEA"/>
        </a:lt1>
        <a:dk2>
          <a:srgbClr val="666699"/>
        </a:dk2>
        <a:lt2>
          <a:srgbClr val="CCECFF"/>
        </a:lt2>
        <a:accent1>
          <a:srgbClr val="00CC66"/>
        </a:accent1>
        <a:accent2>
          <a:srgbClr val="54547A"/>
        </a:accent2>
        <a:accent3>
          <a:srgbClr val="B8B8CA"/>
        </a:accent3>
        <a:accent4>
          <a:srgbClr val="C8C8C8"/>
        </a:accent4>
        <a:accent5>
          <a:srgbClr val="AAE2B8"/>
        </a:accent5>
        <a:accent6>
          <a:srgbClr val="4B4B6E"/>
        </a:accent6>
        <a:hlink>
          <a:srgbClr val="65B2FF"/>
        </a:hlink>
        <a:folHlink>
          <a:srgbClr val="99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5">
        <a:dk1>
          <a:srgbClr val="00827F"/>
        </a:dk1>
        <a:lt1>
          <a:srgbClr val="FFFFFF"/>
        </a:lt1>
        <a:dk2>
          <a:srgbClr val="008080"/>
        </a:dk2>
        <a:lt2>
          <a:srgbClr val="FFFFCC"/>
        </a:lt2>
        <a:accent1>
          <a:srgbClr val="6D6FC7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BABBE0"/>
        </a:accent5>
        <a:accent6>
          <a:srgbClr val="005A58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6">
        <a:dk1>
          <a:srgbClr val="4D4D4D"/>
        </a:dk1>
        <a:lt1>
          <a:srgbClr val="FFFFFF"/>
        </a:lt1>
        <a:dk2>
          <a:srgbClr val="525252"/>
        </a:dk2>
        <a:lt2>
          <a:srgbClr val="C0C0C0"/>
        </a:lt2>
        <a:accent1>
          <a:srgbClr val="527C3A"/>
        </a:accent1>
        <a:accent2>
          <a:srgbClr val="444444"/>
        </a:accent2>
        <a:accent3>
          <a:srgbClr val="B3B3B3"/>
        </a:accent3>
        <a:accent4>
          <a:srgbClr val="DADADA"/>
        </a:accent4>
        <a:accent5>
          <a:srgbClr val="B3BFAE"/>
        </a:accent5>
        <a:accent6>
          <a:srgbClr val="3D3D3D"/>
        </a:accent6>
        <a:hlink>
          <a:srgbClr val="FAC458"/>
        </a:hlink>
        <a:folHlink>
          <a:srgbClr val="C7780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7">
        <a:dk1>
          <a:srgbClr val="516032"/>
        </a:dk1>
        <a:lt1>
          <a:srgbClr val="FFFFFF"/>
        </a:lt1>
        <a:dk2>
          <a:srgbClr val="546434"/>
        </a:dk2>
        <a:lt2>
          <a:srgbClr val="B2B68A"/>
        </a:lt2>
        <a:accent1>
          <a:srgbClr val="7D8C70"/>
        </a:accent1>
        <a:accent2>
          <a:srgbClr val="414E28"/>
        </a:accent2>
        <a:accent3>
          <a:srgbClr val="B3B8AE"/>
        </a:accent3>
        <a:accent4>
          <a:srgbClr val="DADADA"/>
        </a:accent4>
        <a:accent5>
          <a:srgbClr val="BFC5BB"/>
        </a:accent5>
        <a:accent6>
          <a:srgbClr val="3A4623"/>
        </a:accent6>
        <a:hlink>
          <a:srgbClr val="80C579"/>
        </a:hlink>
        <a:folHlink>
          <a:srgbClr val="7FADA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8">
        <a:dk1>
          <a:srgbClr val="D1CC00"/>
        </a:dk1>
        <a:lt1>
          <a:srgbClr val="FFFFFF"/>
        </a:lt1>
        <a:dk2>
          <a:srgbClr val="CCCC00"/>
        </a:dk2>
        <a:lt2>
          <a:srgbClr val="F3F5B1"/>
        </a:lt2>
        <a:accent1>
          <a:srgbClr val="808000"/>
        </a:accent1>
        <a:accent2>
          <a:srgbClr val="AEAA00"/>
        </a:accent2>
        <a:accent3>
          <a:srgbClr val="E2E2AA"/>
        </a:accent3>
        <a:accent4>
          <a:srgbClr val="DADADA"/>
        </a:accent4>
        <a:accent5>
          <a:srgbClr val="C0C0AA"/>
        </a:accent5>
        <a:accent6>
          <a:srgbClr val="9D9A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9">
        <a:dk1>
          <a:srgbClr val="000000"/>
        </a:dk1>
        <a:lt1>
          <a:srgbClr val="F8F8F8"/>
        </a:lt1>
        <a:dk2>
          <a:srgbClr val="336600"/>
        </a:dk2>
        <a:lt2>
          <a:srgbClr val="FBFBFB"/>
        </a:lt2>
        <a:accent1>
          <a:srgbClr val="009900"/>
        </a:accent1>
        <a:accent2>
          <a:srgbClr val="C6C6C6"/>
        </a:accent2>
        <a:accent3>
          <a:srgbClr val="FBFBFB"/>
        </a:accent3>
        <a:accent4>
          <a:srgbClr val="000000"/>
        </a:accent4>
        <a:accent5>
          <a:srgbClr val="AACAAA"/>
        </a:accent5>
        <a:accent6>
          <a:srgbClr val="B3B3B3"/>
        </a:accent6>
        <a:hlink>
          <a:srgbClr val="0066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Fading Grid</Template>
  <TotalTime>1182</TotalTime>
  <Words>756</Words>
  <Application>Microsoft Office PowerPoint</Application>
  <PresentationFormat>Экран (4:3)</PresentationFormat>
  <Paragraphs>199</Paragraphs>
  <Slides>73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73</vt:i4>
      </vt:variant>
    </vt:vector>
  </HeadingPairs>
  <TitlesOfParts>
    <vt:vector size="74" baseType="lpstr">
      <vt:lpstr>Сетка с тенью</vt:lpstr>
      <vt:lpstr>Презентация PowerPoint</vt:lpstr>
      <vt:lpstr>Раунд 1</vt:lpstr>
      <vt:lpstr>Презентация PowerPoint</vt:lpstr>
      <vt:lpstr>Загадки 10</vt:lpstr>
      <vt:lpstr>Загадки 10</vt:lpstr>
      <vt:lpstr>Загадки  20</vt:lpstr>
      <vt:lpstr>Загадки 20</vt:lpstr>
      <vt:lpstr>Загадки 30</vt:lpstr>
      <vt:lpstr>Загадки 30</vt:lpstr>
      <vt:lpstr>Загадки 40</vt:lpstr>
      <vt:lpstr>Загадки 40</vt:lpstr>
      <vt:lpstr>Загадки 50</vt:lpstr>
      <vt:lpstr> Загадки 50</vt:lpstr>
      <vt:lpstr>Древние деньги 10</vt:lpstr>
      <vt:lpstr> Древние деньги 10</vt:lpstr>
      <vt:lpstr>Древние деньги 20</vt:lpstr>
      <vt:lpstr> Древние деньги 20</vt:lpstr>
      <vt:lpstr> Древние деньги 30</vt:lpstr>
      <vt:lpstr> Древние деньги 30</vt:lpstr>
      <vt:lpstr> Древние деньги 40</vt:lpstr>
      <vt:lpstr> Древние деньги 40</vt:lpstr>
      <vt:lpstr>Древние деньги 50</vt:lpstr>
      <vt:lpstr> Древние деньги 50</vt:lpstr>
      <vt:lpstr>Современные Российские деньги 10</vt:lpstr>
      <vt:lpstr>Современные Российские деньги 10</vt:lpstr>
      <vt:lpstr>Современные Российские деньги 20</vt:lpstr>
      <vt:lpstr>Современные Российские деньги 20</vt:lpstr>
      <vt:lpstr>Современные Российские деньги 30</vt:lpstr>
      <vt:lpstr>Современные Российские деньги 30</vt:lpstr>
      <vt:lpstr>Современные Российские деньги 40</vt:lpstr>
      <vt:lpstr>Современные Российские деньги 40</vt:lpstr>
      <vt:lpstr>Современные Российские деньги 50</vt:lpstr>
      <vt:lpstr>Современные Российские деньги 50</vt:lpstr>
      <vt:lpstr>Раунд 2</vt:lpstr>
      <vt:lpstr>Презентация PowerPoint</vt:lpstr>
      <vt:lpstr>Пословицы  10   Деньги не в деньгах, </vt:lpstr>
      <vt:lpstr> Пословицы  10 </vt:lpstr>
      <vt:lpstr>Пословицы 20</vt:lpstr>
      <vt:lpstr>Пословицы  20</vt:lpstr>
      <vt:lpstr>    Пословицы  30    </vt:lpstr>
      <vt:lpstr>Пословицы  30</vt:lpstr>
      <vt:lpstr>    Пословицы  40    </vt:lpstr>
      <vt:lpstr>Пословицы 40</vt:lpstr>
      <vt:lpstr>     Пословицы 50    </vt:lpstr>
      <vt:lpstr> Пословицы 50</vt:lpstr>
      <vt:lpstr>Золото 10</vt:lpstr>
      <vt:lpstr> Золото 10</vt:lpstr>
      <vt:lpstr> Золото 20</vt:lpstr>
      <vt:lpstr> Золото 20</vt:lpstr>
      <vt:lpstr>Золото 30</vt:lpstr>
      <vt:lpstr> Золото 30  («Золотой гусь».)     </vt:lpstr>
      <vt:lpstr> Золото 40</vt:lpstr>
      <vt:lpstr>Золото 40</vt:lpstr>
      <vt:lpstr> Золото 50</vt:lpstr>
      <vt:lpstr> Золото 50</vt:lpstr>
      <vt:lpstr>  В мире литературы 10</vt:lpstr>
      <vt:lpstr> В мире литературы 10</vt:lpstr>
      <vt:lpstr>  В мире литературы 20 </vt:lpstr>
      <vt:lpstr> В мире литературы 20</vt:lpstr>
      <vt:lpstr> В мире литературы 30</vt:lpstr>
      <vt:lpstr> В мире литературы 30</vt:lpstr>
      <vt:lpstr> В мире литературы 40</vt:lpstr>
      <vt:lpstr> В мире литературы 40</vt:lpstr>
      <vt:lpstr>Презентация PowerPoint</vt:lpstr>
      <vt:lpstr> В мире литературы 50</vt:lpstr>
      <vt:lpstr>Финал</vt:lpstr>
      <vt:lpstr>Презентация PowerPoint</vt:lpstr>
      <vt:lpstr> Древние деньги</vt:lpstr>
      <vt:lpstr> Древние деньги</vt:lpstr>
      <vt:lpstr>   Современные Российские деньги </vt:lpstr>
      <vt:lpstr>   Современные Российские деньги </vt:lpstr>
      <vt:lpstr>ПОЗДРАВЛЯЕМ ПОБЕДИТЕЛЯ!</vt:lpstr>
      <vt:lpstr>СПАСИБО ЗА ИГРУ!</vt:lpstr>
    </vt:vector>
  </TitlesOfParts>
  <Company>школа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учитель</dc:creator>
  <cp:lastModifiedBy>Asus</cp:lastModifiedBy>
  <cp:revision>166</cp:revision>
  <dcterms:created xsi:type="dcterms:W3CDTF">2012-04-10T06:58:49Z</dcterms:created>
  <dcterms:modified xsi:type="dcterms:W3CDTF">2020-01-27T17:51:01Z</dcterms:modified>
</cp:coreProperties>
</file>